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2" r:id="rId1"/>
    <p:sldMasterId id="2147484201" r:id="rId2"/>
    <p:sldMasterId id="2147484217" r:id="rId3"/>
    <p:sldMasterId id="2147484229" r:id="rId4"/>
    <p:sldMasterId id="2147484241" r:id="rId5"/>
    <p:sldMasterId id="2147484253" r:id="rId6"/>
    <p:sldMasterId id="2147484265" r:id="rId7"/>
    <p:sldMasterId id="2147484277" r:id="rId8"/>
    <p:sldMasterId id="2147484697" r:id="rId9"/>
  </p:sldMasterIdLst>
  <p:notesMasterIdLst>
    <p:notesMasterId r:id="rId49"/>
  </p:notesMasterIdLst>
  <p:sldIdLst>
    <p:sldId id="464" r:id="rId10"/>
    <p:sldId id="526" r:id="rId11"/>
    <p:sldId id="430" r:id="rId12"/>
    <p:sldId id="510" r:id="rId13"/>
    <p:sldId id="460" r:id="rId14"/>
    <p:sldId id="507" r:id="rId15"/>
    <p:sldId id="508" r:id="rId16"/>
    <p:sldId id="527" r:id="rId17"/>
    <p:sldId id="502" r:id="rId18"/>
    <p:sldId id="503" r:id="rId19"/>
    <p:sldId id="483" r:id="rId20"/>
    <p:sldId id="528" r:id="rId21"/>
    <p:sldId id="533" r:id="rId22"/>
    <p:sldId id="534" r:id="rId23"/>
    <p:sldId id="535" r:id="rId24"/>
    <p:sldId id="549" r:id="rId25"/>
    <p:sldId id="550" r:id="rId26"/>
    <p:sldId id="538" r:id="rId27"/>
    <p:sldId id="539" r:id="rId28"/>
    <p:sldId id="540" r:id="rId29"/>
    <p:sldId id="541" r:id="rId30"/>
    <p:sldId id="542" r:id="rId31"/>
    <p:sldId id="543" r:id="rId32"/>
    <p:sldId id="545" r:id="rId33"/>
    <p:sldId id="546" r:id="rId34"/>
    <p:sldId id="547" r:id="rId35"/>
    <p:sldId id="548" r:id="rId36"/>
    <p:sldId id="551" r:id="rId37"/>
    <p:sldId id="552" r:id="rId38"/>
    <p:sldId id="524" r:id="rId39"/>
    <p:sldId id="530" r:id="rId40"/>
    <p:sldId id="485" r:id="rId41"/>
    <p:sldId id="537" r:id="rId42"/>
    <p:sldId id="536" r:id="rId43"/>
    <p:sldId id="529" r:id="rId44"/>
    <p:sldId id="491" r:id="rId45"/>
    <p:sldId id="498" r:id="rId46"/>
    <p:sldId id="462" r:id="rId47"/>
    <p:sldId id="521" r:id="rId48"/>
  </p:sldIdLst>
  <p:sldSz cx="9144000" cy="6858000" type="screen4x3"/>
  <p:notesSz cx="7099300" cy="10234613"/>
  <p:embeddedFontLst>
    <p:embeddedFont>
      <p:font typeface="黑体" pitchFamily="49" charset="-122"/>
      <p:regular r:id="rId50"/>
    </p:embeddedFont>
    <p:embeddedFont>
      <p:font typeface="Stencil" pitchFamily="82" charset="0"/>
      <p:regular r:id="rId51"/>
    </p:embeddedFont>
    <p:embeddedFont>
      <p:font typeface="Impact" pitchFamily="34" charset="0"/>
      <p:regular r:id="rId52"/>
    </p:embeddedFont>
    <p:embeddedFont>
      <p:font typeface="Verdana" pitchFamily="34" charset="0"/>
      <p:regular r:id="rId53"/>
      <p:bold r:id="rId54"/>
      <p:italic r:id="rId55"/>
      <p:boldItalic r:id="rId56"/>
    </p:embeddedFon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Showcard Gothic" pitchFamily="82" charset="0"/>
      <p:regular r:id="rId61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黑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黑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黑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黑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黑体" pitchFamily="2" charset="-122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黑体" pitchFamily="2" charset="-122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黑体" pitchFamily="2" charset="-122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黑体" pitchFamily="2" charset="-122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黑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000099"/>
    <a:srgbClr val="FF9900"/>
    <a:srgbClr val="3333CC"/>
    <a:srgbClr val="00CC00"/>
    <a:srgbClr val="CC0099"/>
    <a:srgbClr val="0000CC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9" autoAdjust="0"/>
    <p:restoredTop sz="97863" autoAdjust="0"/>
  </p:normalViewPr>
  <p:slideViewPr>
    <p:cSldViewPr>
      <p:cViewPr>
        <p:scale>
          <a:sx n="75" d="100"/>
          <a:sy n="75" d="100"/>
        </p:scale>
        <p:origin x="-1020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font" Target="fonts/font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7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8E851129-6E70-44F2-921E-AD760EF113BA}" type="datetimeFigureOut">
              <a:rPr lang="zh-CN" altLang="en-US"/>
              <a:pPr>
                <a:defRPr/>
              </a:pPr>
              <a:t>2014-3-27</a:t>
            </a:fld>
            <a:endParaRPr lang="en-US" altLang="zh-CN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6AFF8F1A-24AB-49B5-8486-1F676D4667C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797230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已注册的融资租赁分子公司：中联重科融资租赁（香港）有限公司、中联重科融资租赁（澳大利亚）有限公司、中联重科融资租赁（俄罗斯）有限公司、中联重科融资租赁（意大利）有限公司、中联重科融资租赁（美国）有限公司、中联重科融资租赁（南非）有限公司，和正在注册的：中联重科融资租赁（印度）有限公司、中联重科融资租赁（巴西）有限公司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ADFFE1-D862-4139-B717-CC1CA1E92FBA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57EBD1-977C-48F1-A3FF-78BD2D80D60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57EBD1-977C-48F1-A3FF-78BD2D80D60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57EBD1-977C-48F1-A3FF-78BD2D80D60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57EBD1-977C-48F1-A3FF-78BD2D80D60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57EBD1-977C-48F1-A3FF-78BD2D80D60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0CFBD9-A8BD-410E-BE1C-DE889FBF450E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2E6F72B-D5BC-482B-8A74-B079B005FA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44E4-B997-4032-B842-8C4F5C3833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E2E67-1B0D-4AC8-BC06-8683ADAF71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BABF6-A54B-480E-B5D8-1FB43D3D02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C42D3-46BD-4DFA-895B-E757764C4B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1938" y="190500"/>
            <a:ext cx="1955800" cy="51435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90500"/>
            <a:ext cx="5718175" cy="51435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CE7E7-81A1-4CE2-AAAE-540D1130A8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Internal" hidden="1"/>
          <p:cNvGrpSpPr>
            <a:grpSpLocks/>
          </p:cNvGrpSpPr>
          <p:nvPr/>
        </p:nvGrpSpPr>
        <p:grpSpPr bwMode="auto">
          <a:xfrm>
            <a:off x="0" y="1620838"/>
            <a:ext cx="9144000" cy="3619500"/>
            <a:chOff x="0" y="1023"/>
            <a:chExt cx="5760" cy="2280"/>
          </a:xfrm>
        </p:grpSpPr>
        <p:sp>
          <p:nvSpPr>
            <p:cNvPr id="6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64" y="1987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  <p:sp>
          <p:nvSpPr>
            <p:cNvPr id="7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46" y="1990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</p:grpSp>
      <p:pic>
        <p:nvPicPr>
          <p:cNvPr id="8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</a:rPr>
              <a:t>Confidential</a:t>
            </a:r>
          </a:p>
        </p:txBody>
      </p:sp>
      <p:sp>
        <p:nvSpPr>
          <p:cNvPr id="10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sz="1400"/>
              <a:t> </a:t>
            </a:r>
          </a:p>
        </p:txBody>
      </p:sp>
      <p:pic>
        <p:nvPicPr>
          <p:cNvPr id="11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192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204</a:t>
            </a: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90</a:t>
            </a:r>
          </a:p>
        </p:txBody>
      </p:sp>
      <p:grpSp>
        <p:nvGrpSpPr>
          <p:cNvPr id="20" name="Internal" hidden="1"/>
          <p:cNvGrpSpPr>
            <a:grpSpLocks/>
          </p:cNvGrpSpPr>
          <p:nvPr/>
        </p:nvGrpSpPr>
        <p:grpSpPr bwMode="auto">
          <a:xfrm>
            <a:off x="0" y="1620838"/>
            <a:ext cx="9144000" cy="3619500"/>
            <a:chOff x="0" y="1023"/>
            <a:chExt cx="5760" cy="2280"/>
          </a:xfrm>
        </p:grpSpPr>
        <p:sp>
          <p:nvSpPr>
            <p:cNvPr id="2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64" y="1987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  <p:sp>
          <p:nvSpPr>
            <p:cNvPr id="22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46" y="1990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</p:grpSp>
      <p:pic>
        <p:nvPicPr>
          <p:cNvPr id="23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192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204</a:t>
            </a: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</p:txBody>
      </p:sp>
      <p:sp>
        <p:nvSpPr>
          <p:cNvPr id="32" name="Rectangle 33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90</a:t>
            </a:r>
          </a:p>
        </p:txBody>
      </p:sp>
      <p:pic>
        <p:nvPicPr>
          <p:cNvPr id="33" name="Picture 35" descr="CIFA cı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5338" y="115888"/>
            <a:ext cx="5905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4" descr="CIFA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7788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Line 38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37" name="Picture 4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6850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27125" y="990600"/>
            <a:ext cx="3643313" cy="4343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922838" y="990600"/>
            <a:ext cx="3644900" cy="43434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it-IT" noProof="0"/>
          </a:p>
        </p:txBody>
      </p:sp>
      <p:sp>
        <p:nvSpPr>
          <p:cNvPr id="38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57C3-F9AC-4BE6-95FC-478EA2CA7CC8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Internal" hidden="1"/>
          <p:cNvGrpSpPr>
            <a:grpSpLocks/>
          </p:cNvGrpSpPr>
          <p:nvPr/>
        </p:nvGrpSpPr>
        <p:grpSpPr bwMode="auto">
          <a:xfrm>
            <a:off x="0" y="1620838"/>
            <a:ext cx="9144000" cy="3619500"/>
            <a:chOff x="0" y="1023"/>
            <a:chExt cx="5760" cy="2280"/>
          </a:xfrm>
        </p:grpSpPr>
        <p:sp>
          <p:nvSpPr>
            <p:cNvPr id="5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64" y="1987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  <p:sp>
          <p:nvSpPr>
            <p:cNvPr id="6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46" y="1990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</p:grpSp>
      <p:pic>
        <p:nvPicPr>
          <p:cNvPr id="7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</a:rPr>
              <a:t>Confidential</a:t>
            </a:r>
          </a:p>
        </p:txBody>
      </p:sp>
      <p:sp>
        <p:nvSpPr>
          <p:cNvPr id="9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sz="1400"/>
              <a:t> </a:t>
            </a:r>
          </a:p>
        </p:txBody>
      </p:sp>
      <p:pic>
        <p:nvPicPr>
          <p:cNvPr id="10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192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204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90</a:t>
            </a:r>
          </a:p>
        </p:txBody>
      </p:sp>
      <p:grpSp>
        <p:nvGrpSpPr>
          <p:cNvPr id="19" name="Internal" hidden="1"/>
          <p:cNvGrpSpPr>
            <a:grpSpLocks/>
          </p:cNvGrpSpPr>
          <p:nvPr/>
        </p:nvGrpSpPr>
        <p:grpSpPr bwMode="auto">
          <a:xfrm>
            <a:off x="0" y="1620838"/>
            <a:ext cx="9144000" cy="3619500"/>
            <a:chOff x="0" y="1023"/>
            <a:chExt cx="5760" cy="2280"/>
          </a:xfrm>
        </p:grpSpPr>
        <p:sp>
          <p:nvSpPr>
            <p:cNvPr id="20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64" y="1987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  <p:sp>
          <p:nvSpPr>
            <p:cNvPr id="2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46" y="1990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</p:grpSp>
      <p:pic>
        <p:nvPicPr>
          <p:cNvPr id="22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192</a:t>
            </a: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204</a:t>
            </a: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90</a:t>
            </a:r>
          </a:p>
        </p:txBody>
      </p:sp>
      <p:pic>
        <p:nvPicPr>
          <p:cNvPr id="32" name="Picture 35" descr="CIFA cı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5338" y="115888"/>
            <a:ext cx="5905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4" descr="CIFA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7788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Line 38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5" name="Line 39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36" name="Picture 4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6850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27125" y="990600"/>
            <a:ext cx="7440613" cy="43434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it-IT" noProof="0"/>
          </a:p>
        </p:txBody>
      </p:sp>
      <p:sp>
        <p:nvSpPr>
          <p:cNvPr id="37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77D95-4656-4723-ADBC-5E2F824D97DE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BCA01-EA5C-4DB8-AFFB-54FFB89B89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14492-B471-40BD-9233-C4C949E087B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E86C9-0609-4780-AA12-86F3027E515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1202A-FDB2-4E4A-82FA-8A9E8038D35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55650" y="990600"/>
            <a:ext cx="38290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37100" y="990600"/>
            <a:ext cx="3830638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1B876-B51E-432A-90B1-5B60BD2A0068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7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37A33-C9B2-4535-89BD-12CD40ABC02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4E8DE-9461-47F2-A254-138E6CA45C06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5B5EE-6E45-43CD-B6CC-07B6F7524429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41862-CBB6-49B0-B458-81F571694CFB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D30AD-7829-4EE4-A1FD-5AE672A7B57E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5EF25-0261-4CCB-B143-4362EF16D71D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1938" y="190500"/>
            <a:ext cx="1955800" cy="51435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90500"/>
            <a:ext cx="5718175" cy="51435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4F84D-1A92-4873-8A1B-A7E6E7CA1C06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55650" y="990600"/>
            <a:ext cx="3829050" cy="4343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37100" y="990600"/>
            <a:ext cx="3830638" cy="4343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CEC9D-10CA-4F22-8FAA-7E86A04E34FC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27125" y="990600"/>
            <a:ext cx="3643313" cy="4343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922838" y="990600"/>
            <a:ext cx="3644900" cy="4343400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单击图标添加图表</a:t>
            </a:r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>
          <a:xfrm>
            <a:off x="7312025" y="6469063"/>
            <a:ext cx="1755775" cy="357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55515-2AAF-410C-9EF6-3DDFA5D44948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755650" y="990600"/>
            <a:ext cx="7812088" cy="20955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55650" y="3238500"/>
            <a:ext cx="7812088" cy="20955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CF934-43E2-48A6-B6E4-39B9F0089415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5650" y="990600"/>
            <a:ext cx="7812088" cy="20955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5650" y="3238500"/>
            <a:ext cx="7812088" cy="20955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EE78C-8E91-44FE-8006-818D4C8205A3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EE634-F38E-41F4-BE71-89882F514106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90F4D-1443-4BFD-B016-EEB90E40B8B8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596AEAB9-2B00-4F0C-AF5B-E52FDFED2F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76FEF-1D23-4637-BD93-EEEDE78AC169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27088" y="990600"/>
            <a:ext cx="37941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73613" y="990600"/>
            <a:ext cx="37941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D0D89-F85D-4FA0-AD8F-C71D146C1283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7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2E61-F4D1-44A2-88A6-3940029131C5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5F925-AA1B-4BB9-8A09-0A2445025A5E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F502E-AE0A-4B03-95AF-224F1FB7DF02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4A5D8-29A8-4594-A9BB-CA01FC82F1E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D1213-4E72-4664-8955-39B368717BB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D7FDF-C228-47D8-9DFD-018D87419E43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1938" y="190500"/>
            <a:ext cx="1955800" cy="51435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90500"/>
            <a:ext cx="5718175" cy="51435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18DC1-0942-40BD-8AF7-1055D507633E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it-IT"/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9E580-359F-4F87-A488-18F8834B3679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58D6A6F1-7746-4957-A52B-A49936AAF9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4C817-9F5B-430C-ABD6-9BD41478756D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E61C-718F-4A21-93EE-24DBABC18F8B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4213" y="990600"/>
            <a:ext cx="38655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02175" y="990600"/>
            <a:ext cx="38655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EBD73-0797-47A4-948D-EE91FDD42281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16F35-57D1-4CB1-B147-F7A5EF07CAC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D135F-031C-4B46-B5DA-31FEDABBAA4A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77AA-F163-4F15-9002-2F75526998B9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3C115-B5A4-413C-8462-45C3BF918D5E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70BC7-F706-4F30-8281-42400F4948D5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7CF6D-AD00-4DE0-864E-042755D257B7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97650" y="190500"/>
            <a:ext cx="1970088" cy="51435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4213" y="190500"/>
            <a:ext cx="5761037" cy="51435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971D5-09B3-461E-9363-B88F0EF7DCDA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365EB1E1-5410-4AA3-BBF7-5A0E8D8AA4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2FB10-7D8B-427B-83DB-5083D36C2D41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C4D67-E739-4B4C-9489-6FAC9D39E61B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97971-81D5-4EA9-82D1-943419C0FF0F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27088" y="990600"/>
            <a:ext cx="37941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73613" y="990600"/>
            <a:ext cx="37941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EB6B1-3AFC-4121-9E4B-4068FD3CC7DD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7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6B7AC-8AD5-4833-B68B-0A161D4F420E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B2757-211A-4AD0-8204-B980B63C618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97B85-F728-43ED-975C-EE278A7D844B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49F31-AC00-40FD-B3CA-C1EC9502D41D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8D70-40FA-4B9C-BA43-F47245354E7E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4D726-AD39-4497-BF6E-35AC6647C7B7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821D807-E75C-44B7-95A0-0EC60F07A6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1938" y="190500"/>
            <a:ext cx="1955800" cy="51435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90500"/>
            <a:ext cx="5718175" cy="51435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63277-0346-482B-99E3-1B51FC2588DD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B5AEB-BFC2-44A9-8A4B-8FED709DA9E2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DCA70-0934-4826-8035-14804AC06B1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02AC0-7EDA-4076-965F-44CD13193FC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27088" y="990600"/>
            <a:ext cx="37941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73613" y="990600"/>
            <a:ext cx="37941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01DD5-6EE9-48DA-9242-8CD608F064F9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7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45ADD-69C3-4589-806B-BFA133E654A2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DD6C5-DB37-4362-BFC3-5544FEA8B7F5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CF62A-B6C6-4DC4-9FA8-73DFC5E2306C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2771-54EA-48D9-916F-32164AA89663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49A5D-B3DB-4724-82C7-B68142555AF6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9A24C6DA-55E9-4604-A77A-2238141531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8EE9D-1C3B-4F0F-8F63-A6A3207ABCB9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1938" y="190500"/>
            <a:ext cx="1955800" cy="51435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90500"/>
            <a:ext cx="5718175" cy="51435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A97E3-3D64-45F2-A5DF-FAF159DFAFB2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it-IT"/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BA772-1685-4A9A-9D8B-E2033C2A03AA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58862-DA43-4575-866C-99EA02B915C1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29C15-B8E0-4F95-86F1-0AF14FB85BE6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4213" y="990600"/>
            <a:ext cx="38655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02175" y="990600"/>
            <a:ext cx="38655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4FD69-BAA1-4743-8787-4655D132ACAA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507E6-DB79-4E89-B690-9C691D4E98B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74FE3-975B-4E17-ACBE-8CF2231F9892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7585B-200F-4D0A-8173-E9052E2C6617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DE9AB-B514-4764-8AA5-B99AFF6A280D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1FF848C7-FB19-4D32-AEEF-C13D34914C4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E73BB-925F-474E-9CD1-9206DB018FD8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28A2E-DB34-47B2-B281-F7AB4FA58D08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97650" y="190500"/>
            <a:ext cx="1970088" cy="51435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4213" y="190500"/>
            <a:ext cx="5761037" cy="51435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D46C-C9F5-49EB-AF42-546F2E7D8FAF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12442-AF81-461C-B1E5-BA9803029123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088" y="990600"/>
            <a:ext cx="774065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59215-10A5-45D3-90BB-E38BA1A16DC9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2343C-E3C1-408B-8254-E96934D88913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27088" y="990600"/>
            <a:ext cx="3794125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73613" y="990600"/>
            <a:ext cx="3794125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77487-D16A-453A-99ED-69C69DD049F7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7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51B1E-236A-4FB2-92ED-349165A0ADBD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CFFF4-9A98-4646-AB0C-898E18B56AE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7D820-4D80-4DB9-94CB-16625142C7B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820A4671-A715-42C3-9C2C-93BB26FF85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A17DD-B923-494B-A79A-6F266E393DC9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37A21-1285-4FBA-96E6-DDD01CB6C56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90500"/>
            <a:ext cx="7821612" cy="3476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27088" y="990600"/>
            <a:ext cx="7740650" cy="4343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80EA6-D244-4F76-87C7-615881C6620F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1938" y="190500"/>
            <a:ext cx="1955800" cy="51435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90500"/>
            <a:ext cx="5718175" cy="5143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4BB0-F498-48E9-BE41-D3709D74531B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Internal" hidden="1"/>
          <p:cNvGrpSpPr>
            <a:grpSpLocks/>
          </p:cNvGrpSpPr>
          <p:nvPr/>
        </p:nvGrpSpPr>
        <p:grpSpPr bwMode="auto">
          <a:xfrm>
            <a:off x="0" y="1620838"/>
            <a:ext cx="9144000" cy="3619500"/>
            <a:chOff x="0" y="1023"/>
            <a:chExt cx="5760" cy="2280"/>
          </a:xfrm>
        </p:grpSpPr>
        <p:sp>
          <p:nvSpPr>
            <p:cNvPr id="5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64" y="1987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  <p:sp>
          <p:nvSpPr>
            <p:cNvPr id="6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46" y="1990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</p:grpSp>
      <p:pic>
        <p:nvPicPr>
          <p:cNvPr id="7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</a:rPr>
              <a:t>Confidential</a:t>
            </a:r>
          </a:p>
        </p:txBody>
      </p:sp>
      <p:sp>
        <p:nvSpPr>
          <p:cNvPr id="9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sz="1400"/>
              <a:t> </a:t>
            </a:r>
          </a:p>
        </p:txBody>
      </p:sp>
      <p:pic>
        <p:nvPicPr>
          <p:cNvPr id="10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192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204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90</a:t>
            </a:r>
          </a:p>
        </p:txBody>
      </p:sp>
      <p:grpSp>
        <p:nvGrpSpPr>
          <p:cNvPr id="19" name="Internal" hidden="1"/>
          <p:cNvGrpSpPr>
            <a:grpSpLocks/>
          </p:cNvGrpSpPr>
          <p:nvPr/>
        </p:nvGrpSpPr>
        <p:grpSpPr bwMode="auto">
          <a:xfrm>
            <a:off x="0" y="1620838"/>
            <a:ext cx="9144000" cy="3619500"/>
            <a:chOff x="0" y="1023"/>
            <a:chExt cx="5760" cy="2280"/>
          </a:xfrm>
        </p:grpSpPr>
        <p:sp>
          <p:nvSpPr>
            <p:cNvPr id="20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64" y="1987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  <p:sp>
          <p:nvSpPr>
            <p:cNvPr id="2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46" y="1990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</p:grpSp>
      <p:pic>
        <p:nvPicPr>
          <p:cNvPr id="22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192</a:t>
            </a: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204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90</a:t>
            </a:r>
          </a:p>
        </p:txBody>
      </p:sp>
      <p:pic>
        <p:nvPicPr>
          <p:cNvPr id="32" name="Picture 34" descr="CIFA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7788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35" name="Picture 4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6850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18" name="Title" descr="Text Box: Flysheet heading"/>
          <p:cNvSpPr>
            <a:spLocks noGrp="1" noChangeArrowheads="1"/>
          </p:cNvSpPr>
          <p:nvPr>
            <p:ph type="ctrTitle"/>
          </p:nvPr>
        </p:nvSpPr>
        <p:spPr>
          <a:xfrm>
            <a:off x="1487488" y="2566988"/>
            <a:ext cx="7258050" cy="690562"/>
          </a:xfrm>
          <a:ln/>
        </p:spPr>
        <p:txBody>
          <a:bodyPr bIns="36000" anchor="b"/>
          <a:lstStyle>
            <a:lvl1pPr>
              <a:defRPr sz="2600"/>
            </a:lvl1pPr>
          </a:lstStyle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243719" name="SubTitle" descr="Text Box: Flysheet subheading"/>
          <p:cNvSpPr>
            <a:spLocks noGrp="1" noChangeArrowheads="1"/>
          </p:cNvSpPr>
          <p:nvPr>
            <p:ph type="subTitle" idx="1"/>
          </p:nvPr>
        </p:nvSpPr>
        <p:spPr>
          <a:xfrm>
            <a:off x="1487488" y="3257550"/>
            <a:ext cx="7258050" cy="571500"/>
          </a:xfrm>
          <a:ln/>
        </p:spPr>
        <p:txBody>
          <a:bodyPr bIns="36000"/>
          <a:lstStyle>
            <a:lvl1pPr>
              <a:spcBef>
                <a:spcPct val="0"/>
              </a:spcBef>
              <a:defRPr sz="2600" b="0"/>
            </a:lvl1pPr>
          </a:lstStyle>
          <a:p>
            <a:r>
              <a:rPr lang="zh-CN" altLang="en-US" smtClean="0"/>
              <a:t>单击此处编辑母版副标题样式</a:t>
            </a:r>
            <a:endParaRPr lang="en-GB"/>
          </a:p>
        </p:txBody>
      </p:sp>
      <p:sp>
        <p:nvSpPr>
          <p:cNvPr id="36" name="SlideNumber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37375" y="6324600"/>
            <a:ext cx="1755775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945D5-F842-4A53-B87A-52584C3792A8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C8385-0A82-4D75-ADAD-DF0D98DE86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58A10-13FC-4F0E-84A9-663FBE41F0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27125" y="990600"/>
            <a:ext cx="364331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22838" y="990600"/>
            <a:ext cx="3644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A4AA8-6B95-40E9-8108-5B27611295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it-IT"/>
          </a:p>
        </p:txBody>
      </p:sp>
      <p:sp>
        <p:nvSpPr>
          <p:cNvPr id="7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50280-C29B-4D47-A2B9-8547ABCDAC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it-IT"/>
          </a:p>
        </p:txBody>
      </p:sp>
      <p:sp>
        <p:nvSpPr>
          <p:cNvPr id="3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B41CE-FD13-4C18-B5F7-501DB36079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7.wmf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7.wmf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2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7.wmf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Think\My Documents\My Pictures\ppt模板201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85750"/>
            <a:ext cx="9144000" cy="500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09" r:id="rId1"/>
    <p:sldLayoutId id="2147489614" r:id="rId2"/>
    <p:sldLayoutId id="2147489710" r:id="rId3"/>
    <p:sldLayoutId id="2147489711" r:id="rId4"/>
    <p:sldLayoutId id="2147489712" r:id="rId5"/>
    <p:sldLayoutId id="2147489713" r:id="rId6"/>
    <p:sldLayoutId id="2147489714" r:id="rId7"/>
    <p:sldLayoutId id="2147489715" r:id="rId8"/>
    <p:sldLayoutId id="2147489716" r:id="rId9"/>
    <p:sldLayoutId id="2147489615" r:id="rId10"/>
    <p:sldLayoutId id="2147489616" r:id="rId11"/>
    <p:sldLayoutId id="21474896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38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39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2051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  <a:ea typeface="+mn-ea"/>
              </a:rPr>
              <a:t>Confidential</a:t>
            </a:r>
          </a:p>
        </p:txBody>
      </p:sp>
      <p:sp>
        <p:nvSpPr>
          <p:cNvPr id="42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altLang="zh-CN" sz="1400"/>
              <a:t> </a:t>
            </a:r>
          </a:p>
        </p:txBody>
      </p:sp>
      <p:pic>
        <p:nvPicPr>
          <p:cNvPr id="2054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47" name="Rectangle 15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48" name="Rectangle 16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grpSp>
        <p:nvGrpSpPr>
          <p:cNvPr id="2063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53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54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2064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57" name="Rectangle 25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58" name="Rectangle 26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59" name="Rectangle 27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60" name="Rectangle 28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61" name="Rectangle 29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62" name="Rectangle 30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63" name="Rectangle 31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64" name="Rectangle 32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sp>
        <p:nvSpPr>
          <p:cNvPr id="2074" name="SlideTitle" descr="Text Box: Title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90500"/>
            <a:ext cx="7821612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CN" smtClean="0"/>
              <a:t>Title</a:t>
            </a:r>
          </a:p>
        </p:txBody>
      </p:sp>
      <p:sp>
        <p:nvSpPr>
          <p:cNvPr id="2075" name="BasicText" descr="Text Box: Subheading&#10;Basic text&#10;Bullet level one&#10;Bullet level two&#10;Bullet level three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990600"/>
            <a:ext cx="7812088" cy="434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Subheading</a:t>
            </a:r>
          </a:p>
          <a:p>
            <a:pPr lvl="1"/>
            <a:r>
              <a:rPr lang="en-GB" altLang="zh-CN" smtClean="0"/>
              <a:t>Basic text</a:t>
            </a:r>
          </a:p>
          <a:p>
            <a:pPr lvl="2"/>
            <a:r>
              <a:rPr lang="en-GB" altLang="zh-CN" smtClean="0"/>
              <a:t>Bullet level one</a:t>
            </a:r>
          </a:p>
          <a:p>
            <a:pPr lvl="3"/>
            <a:r>
              <a:rPr lang="en-GB" altLang="zh-CN" smtClean="0"/>
              <a:t>Bullet level two</a:t>
            </a:r>
          </a:p>
          <a:p>
            <a:pPr lvl="4"/>
            <a:r>
              <a:rPr lang="en-GB" altLang="zh-CN" smtClean="0"/>
              <a:t>Bullet level three</a:t>
            </a:r>
          </a:p>
        </p:txBody>
      </p:sp>
      <p:sp>
        <p:nvSpPr>
          <p:cNvPr id="65" name="SlideNumber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324600"/>
            <a:ext cx="1755775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ea typeface="黑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fld id="{AB5C0121-33C8-49BB-8993-5EB2E5F75314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  <p:pic>
        <p:nvPicPr>
          <p:cNvPr id="2077" name="Picture 34" descr="CIFA log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57788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0" name="Line 34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4131" name="Line 35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pic>
        <p:nvPicPr>
          <p:cNvPr id="2080" name="Picture 4" descr="logo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736850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 descr="C:\Documents and Settings\Think\My Documents\My Pictures\ppt模板2010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285750"/>
            <a:ext cx="9144000" cy="500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18" r:id="rId1"/>
    <p:sldLayoutId id="2147489619" r:id="rId2"/>
    <p:sldLayoutId id="2147489620" r:id="rId3"/>
    <p:sldLayoutId id="2147489621" r:id="rId4"/>
    <p:sldLayoutId id="2147489622" r:id="rId5"/>
    <p:sldLayoutId id="2147489623" r:id="rId6"/>
    <p:sldLayoutId id="2147489624" r:id="rId7"/>
    <p:sldLayoutId id="2147489625" r:id="rId8"/>
    <p:sldLayoutId id="2147489626" r:id="rId9"/>
    <p:sldLayoutId id="2147489627" r:id="rId10"/>
    <p:sldLayoutId id="2147489628" r:id="rId11"/>
    <p:sldLayoutId id="2147489629" r:id="rId12"/>
    <p:sldLayoutId id="2147489717" r:id="rId13"/>
    <p:sldLayoutId id="2147489630" r:id="rId14"/>
    <p:sldLayoutId id="2147489631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2pPr>
      <a:lvl3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3pPr>
      <a:lvl4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4pPr>
      <a:lvl5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5pPr>
      <a:lvl6pPr marL="4572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6pPr>
      <a:lvl7pPr marL="9144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7pPr>
      <a:lvl8pPr marL="13716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8pPr>
      <a:lvl9pPr marL="18288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9pPr>
    </p:titleStyle>
    <p:bodyStyle>
      <a:lvl1pPr marL="342900" indent="-342900" algn="l" defTabSz="728663" rtl="0" eaLnBrk="0" fontAlgn="base" hangingPunct="0">
        <a:lnSpc>
          <a:spcPct val="95000"/>
        </a:lnSpc>
        <a:spcBef>
          <a:spcPct val="95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•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28663" rtl="0" eaLnBrk="0" fontAlgn="base" hangingPunct="0">
        <a:lnSpc>
          <a:spcPct val="95000"/>
        </a:lnSpc>
        <a:spcBef>
          <a:spcPct val="36000"/>
        </a:spcBef>
        <a:spcAft>
          <a:spcPct val="0"/>
        </a:spcAft>
        <a:buClr>
          <a:schemeClr val="tx1"/>
        </a:buClr>
        <a:buSzPct val="120000"/>
        <a:buChar char="–"/>
        <a:defRPr sz="1400">
          <a:solidFill>
            <a:schemeClr val="tx1"/>
          </a:solidFill>
          <a:latin typeface="+mn-lt"/>
        </a:defRPr>
      </a:lvl2pPr>
      <a:lvl3pPr marL="228600" indent="-2254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Blip>
          <a:blip r:embed="rId22"/>
        </a:buBlip>
        <a:defRPr sz="1400">
          <a:solidFill>
            <a:schemeClr val="tx1"/>
          </a:solidFill>
          <a:latin typeface="+mn-lt"/>
        </a:defRPr>
      </a:lvl3pPr>
      <a:lvl4pPr marL="466725" indent="-236538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4pPr>
      <a:lvl5pPr marL="706438" indent="-2381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5pPr>
      <a:lvl6pPr marL="11636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6pPr>
      <a:lvl7pPr marL="16208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7pPr>
      <a:lvl8pPr marL="20780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8pPr>
      <a:lvl9pPr marL="25352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692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693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3075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SlideTitle" descr="Text Box: Title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90500"/>
            <a:ext cx="7821612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CN" smtClean="0"/>
              <a:t>Title</a:t>
            </a:r>
          </a:p>
        </p:txBody>
      </p:sp>
      <p:sp>
        <p:nvSpPr>
          <p:cNvPr id="3077" name="BasicText" descr="Text Box: Subheading&#10;Basic text&#10;Bullet level one&#10;Bullet level two&#10;Bullet level three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990600"/>
            <a:ext cx="7740650" cy="434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Subheading</a:t>
            </a:r>
          </a:p>
          <a:p>
            <a:pPr lvl="1"/>
            <a:r>
              <a:rPr lang="en-GB" altLang="zh-CN" smtClean="0"/>
              <a:t>Basic text</a:t>
            </a:r>
          </a:p>
          <a:p>
            <a:pPr lvl="2"/>
            <a:r>
              <a:rPr lang="en-GB" altLang="zh-CN" smtClean="0"/>
              <a:t>Bullet level one</a:t>
            </a:r>
          </a:p>
          <a:p>
            <a:pPr lvl="3"/>
            <a:r>
              <a:rPr lang="en-GB" altLang="zh-CN" smtClean="0"/>
              <a:t>Bullet level two</a:t>
            </a:r>
          </a:p>
          <a:p>
            <a:pPr lvl="4"/>
            <a:r>
              <a:rPr lang="en-GB" altLang="zh-CN" smtClean="0"/>
              <a:t>Bullet level three</a:t>
            </a:r>
          </a:p>
        </p:txBody>
      </p:sp>
      <p:sp>
        <p:nvSpPr>
          <p:cNvPr id="242697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  <a:ea typeface="+mn-ea"/>
              </a:rPr>
              <a:t>Confidential</a:t>
            </a:r>
          </a:p>
        </p:txBody>
      </p:sp>
      <p:sp>
        <p:nvSpPr>
          <p:cNvPr id="242698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altLang="zh-CN" sz="1400"/>
              <a:t> </a:t>
            </a:r>
          </a:p>
        </p:txBody>
      </p:sp>
      <p:pic>
        <p:nvPicPr>
          <p:cNvPr id="3080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00" name="SlideNumber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2025" y="6469063"/>
            <a:ext cx="17557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ea typeface="黑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fld id="{1E9A5204-BD47-4118-9E54-967DF3C5A06A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02" name="Rectangle 14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03" name="Rectangle 15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04" name="Rectangle 16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05" name="Rectangle 17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06" name="Rectangle 18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07" name="Rectangle 19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08" name="Rectangle 20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grpSp>
        <p:nvGrpSpPr>
          <p:cNvPr id="3090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710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71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3091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14" name="Rectangle 26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15" name="Rectangle 27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16" name="Rectangle 28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17" name="Rectangle 29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18" name="Rectangle 30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19" name="Rectangle 31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20" name="Rectangle 32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21" name="Rectangle 33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pic>
        <p:nvPicPr>
          <p:cNvPr id="3101" name="Picture 34" descr="CIFA 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21275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6179" name="Line 35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pic>
        <p:nvPicPr>
          <p:cNvPr id="312324" name="Picture 4" descr="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00338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32" r:id="rId1"/>
    <p:sldLayoutId id="2147489633" r:id="rId2"/>
    <p:sldLayoutId id="2147489634" r:id="rId3"/>
    <p:sldLayoutId id="2147489635" r:id="rId4"/>
    <p:sldLayoutId id="2147489636" r:id="rId5"/>
    <p:sldLayoutId id="2147489637" r:id="rId6"/>
    <p:sldLayoutId id="2147489638" r:id="rId7"/>
    <p:sldLayoutId id="2147489639" r:id="rId8"/>
    <p:sldLayoutId id="2147489640" r:id="rId9"/>
    <p:sldLayoutId id="2147489641" r:id="rId10"/>
    <p:sldLayoutId id="214748964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2pPr>
      <a:lvl3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3pPr>
      <a:lvl4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4pPr>
      <a:lvl5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5pPr>
      <a:lvl6pPr marL="4572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6pPr>
      <a:lvl7pPr marL="9144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7pPr>
      <a:lvl8pPr marL="13716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8pPr>
      <a:lvl9pPr marL="18288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9pPr>
    </p:titleStyle>
    <p:bodyStyle>
      <a:lvl1pPr marL="342900" indent="-342900" algn="l" defTabSz="728663" rtl="0" eaLnBrk="0" fontAlgn="base" hangingPunct="0">
        <a:lnSpc>
          <a:spcPct val="95000"/>
        </a:lnSpc>
        <a:spcBef>
          <a:spcPct val="95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•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28663" rtl="0" eaLnBrk="0" fontAlgn="base" hangingPunct="0">
        <a:lnSpc>
          <a:spcPct val="95000"/>
        </a:lnSpc>
        <a:spcBef>
          <a:spcPct val="36000"/>
        </a:spcBef>
        <a:spcAft>
          <a:spcPct val="0"/>
        </a:spcAft>
        <a:buClr>
          <a:schemeClr val="tx1"/>
        </a:buClr>
        <a:buSzPct val="120000"/>
        <a:buChar char="–"/>
        <a:defRPr sz="1400">
          <a:solidFill>
            <a:schemeClr val="tx1"/>
          </a:solidFill>
          <a:latin typeface="+mn-lt"/>
        </a:defRPr>
      </a:lvl2pPr>
      <a:lvl3pPr marL="228600" indent="-2254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Blip>
          <a:blip r:embed="rId17"/>
        </a:buBlip>
        <a:defRPr sz="1400">
          <a:solidFill>
            <a:schemeClr val="tx1"/>
          </a:solidFill>
          <a:latin typeface="+mn-lt"/>
        </a:defRPr>
      </a:lvl3pPr>
      <a:lvl4pPr marL="466725" indent="-236538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4pPr>
      <a:lvl5pPr marL="706438" indent="-2381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5pPr>
      <a:lvl6pPr marL="11636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6pPr>
      <a:lvl7pPr marL="16208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7pPr>
      <a:lvl8pPr marL="20780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8pPr>
      <a:lvl9pPr marL="25352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692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693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4099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7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  <a:ea typeface="+mn-ea"/>
              </a:rPr>
              <a:t>Confidential</a:t>
            </a:r>
          </a:p>
        </p:txBody>
      </p:sp>
      <p:sp>
        <p:nvSpPr>
          <p:cNvPr id="242698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altLang="zh-CN" sz="1400"/>
              <a:t> </a:t>
            </a:r>
          </a:p>
        </p:txBody>
      </p:sp>
      <p:pic>
        <p:nvPicPr>
          <p:cNvPr id="4102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02" name="Rectangle 14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03" name="Rectangle 15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04" name="Rectangle 16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05" name="Rectangle 17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06" name="Rectangle 18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07" name="Rectangle 19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08" name="Rectangle 20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grpSp>
        <p:nvGrpSpPr>
          <p:cNvPr id="4111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710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71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4112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14" name="Rectangle 26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15" name="Rectangle 27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16" name="Rectangle 28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17" name="Rectangle 29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18" name="Rectangle 30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19" name="Rectangle 31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20" name="Rectangle 32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21" name="Rectangle 33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pic>
        <p:nvPicPr>
          <p:cNvPr id="4122" name="Picture 35" descr="CIFA cırcl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15338" y="115888"/>
            <a:ext cx="5905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3" name="SlideTitle" descr="Text Box: Title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90500"/>
            <a:ext cx="7821612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CN" smtClean="0"/>
              <a:t>Title</a:t>
            </a:r>
          </a:p>
        </p:txBody>
      </p:sp>
      <p:sp>
        <p:nvSpPr>
          <p:cNvPr id="4124" name="BasicText" descr="Text Box: Subheading&#10;Basic text&#10;Bullet level one&#10;Bullet level two&#10;Bullet level three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990600"/>
            <a:ext cx="7883525" cy="434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Subheading</a:t>
            </a:r>
          </a:p>
          <a:p>
            <a:pPr lvl="1"/>
            <a:r>
              <a:rPr lang="en-GB" altLang="zh-CN" smtClean="0"/>
              <a:t>Basic text</a:t>
            </a:r>
          </a:p>
          <a:p>
            <a:pPr lvl="2"/>
            <a:r>
              <a:rPr lang="en-GB" altLang="zh-CN" smtClean="0"/>
              <a:t>Bullet level one</a:t>
            </a:r>
          </a:p>
          <a:p>
            <a:pPr lvl="3"/>
            <a:r>
              <a:rPr lang="en-GB" altLang="zh-CN" smtClean="0"/>
              <a:t>Bullet level two</a:t>
            </a:r>
          </a:p>
          <a:p>
            <a:pPr lvl="4"/>
            <a:r>
              <a:rPr lang="en-GB" altLang="zh-CN" smtClean="0"/>
              <a:t>Bullet level three</a:t>
            </a:r>
          </a:p>
        </p:txBody>
      </p:sp>
      <p:sp>
        <p:nvSpPr>
          <p:cNvPr id="37" name="Segnaposto numero diapositiva 4"/>
          <p:cNvSpPr>
            <a:spLocks noGrp="1"/>
          </p:cNvSpPr>
          <p:nvPr>
            <p:ph type="sldNum" sz="quarter" idx="4"/>
          </p:nvPr>
        </p:nvSpPr>
        <p:spPr bwMode="auto">
          <a:xfrm>
            <a:off x="7312025" y="6469063"/>
            <a:ext cx="1755775" cy="3571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ea typeface="黑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fld id="{EB454AC9-CAEC-4835-ACBC-22D9CA20E4AF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  <p:pic>
        <p:nvPicPr>
          <p:cNvPr id="4126" name="Picture 34" descr="CIFA 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57788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3" name="Line 35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7204" name="Line 36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pic>
        <p:nvPicPr>
          <p:cNvPr id="312324" name="Picture 4" descr="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36850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43" r:id="rId1"/>
    <p:sldLayoutId id="2147489644" r:id="rId2"/>
    <p:sldLayoutId id="2147489645" r:id="rId3"/>
    <p:sldLayoutId id="2147489646" r:id="rId4"/>
    <p:sldLayoutId id="2147489647" r:id="rId5"/>
    <p:sldLayoutId id="2147489648" r:id="rId6"/>
    <p:sldLayoutId id="2147489649" r:id="rId7"/>
    <p:sldLayoutId id="2147489650" r:id="rId8"/>
    <p:sldLayoutId id="2147489651" r:id="rId9"/>
    <p:sldLayoutId id="2147489652" r:id="rId10"/>
    <p:sldLayoutId id="214748965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2pPr>
      <a:lvl3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3pPr>
      <a:lvl4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4pPr>
      <a:lvl5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5pPr>
      <a:lvl6pPr marL="4572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6pPr>
      <a:lvl7pPr marL="9144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7pPr>
      <a:lvl8pPr marL="13716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8pPr>
      <a:lvl9pPr marL="18288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9pPr>
    </p:titleStyle>
    <p:bodyStyle>
      <a:lvl1pPr marL="342900" indent="-342900" algn="l" defTabSz="728663" rtl="0" eaLnBrk="0" fontAlgn="base" hangingPunct="0">
        <a:lnSpc>
          <a:spcPct val="95000"/>
        </a:lnSpc>
        <a:spcBef>
          <a:spcPct val="95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•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28663" rtl="0" eaLnBrk="0" fontAlgn="base" hangingPunct="0">
        <a:lnSpc>
          <a:spcPct val="95000"/>
        </a:lnSpc>
        <a:spcBef>
          <a:spcPct val="36000"/>
        </a:spcBef>
        <a:spcAft>
          <a:spcPct val="0"/>
        </a:spcAft>
        <a:buClr>
          <a:schemeClr val="tx1"/>
        </a:buClr>
        <a:buSzPct val="120000"/>
        <a:buChar char="–"/>
        <a:defRPr sz="1400">
          <a:solidFill>
            <a:schemeClr val="tx1"/>
          </a:solidFill>
          <a:latin typeface="+mn-lt"/>
        </a:defRPr>
      </a:lvl2pPr>
      <a:lvl3pPr marL="228600" indent="-2254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Blip>
          <a:blip r:embed="rId18"/>
        </a:buBlip>
        <a:defRPr sz="1400">
          <a:solidFill>
            <a:schemeClr val="tx1"/>
          </a:solidFill>
          <a:latin typeface="+mn-lt"/>
        </a:defRPr>
      </a:lvl3pPr>
      <a:lvl4pPr marL="466725" indent="-236538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4pPr>
      <a:lvl5pPr marL="706438" indent="-2381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5pPr>
      <a:lvl6pPr marL="11636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6pPr>
      <a:lvl7pPr marL="16208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7pPr>
      <a:lvl8pPr marL="20780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8pPr>
      <a:lvl9pPr marL="25352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692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693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5123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7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  <a:ea typeface="+mn-ea"/>
              </a:rPr>
              <a:t>Confidential</a:t>
            </a:r>
          </a:p>
        </p:txBody>
      </p:sp>
      <p:sp>
        <p:nvSpPr>
          <p:cNvPr id="242698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altLang="zh-CN" sz="1400"/>
              <a:t> </a:t>
            </a:r>
          </a:p>
        </p:txBody>
      </p:sp>
      <p:pic>
        <p:nvPicPr>
          <p:cNvPr id="5126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02" name="Rectangle 14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03" name="Rectangle 15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04" name="Rectangle 16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05" name="Rectangle 17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06" name="Rectangle 18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07" name="Rectangle 19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08" name="Rectangle 20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grpSp>
        <p:nvGrpSpPr>
          <p:cNvPr id="5135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710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71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5136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14" name="Rectangle 26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15" name="Rectangle 27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16" name="Rectangle 28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17" name="Rectangle 29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18" name="Rectangle 30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19" name="Rectangle 31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20" name="Rectangle 32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21" name="Rectangle 33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pic>
        <p:nvPicPr>
          <p:cNvPr id="5146" name="Picture 35" descr="CIFA cırcl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15338" y="115888"/>
            <a:ext cx="5905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7" name="SlideTitle" descr="Text Box: Title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90500"/>
            <a:ext cx="7821612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CN" smtClean="0"/>
              <a:t>Title</a:t>
            </a:r>
          </a:p>
        </p:txBody>
      </p:sp>
      <p:sp>
        <p:nvSpPr>
          <p:cNvPr id="5148" name="BasicText" descr="Text Box: Subheading&#10;Basic text&#10;Bullet level one&#10;Bullet level two&#10;Bullet level three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990600"/>
            <a:ext cx="7740650" cy="434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Subheading</a:t>
            </a:r>
          </a:p>
          <a:p>
            <a:pPr lvl="1"/>
            <a:r>
              <a:rPr lang="en-GB" altLang="zh-CN" smtClean="0"/>
              <a:t>Basic text</a:t>
            </a:r>
          </a:p>
          <a:p>
            <a:pPr lvl="2"/>
            <a:r>
              <a:rPr lang="en-GB" altLang="zh-CN" smtClean="0"/>
              <a:t>Bullet level one</a:t>
            </a:r>
          </a:p>
          <a:p>
            <a:pPr lvl="3"/>
            <a:r>
              <a:rPr lang="en-GB" altLang="zh-CN" smtClean="0"/>
              <a:t>Bullet level two</a:t>
            </a:r>
          </a:p>
          <a:p>
            <a:pPr lvl="4"/>
            <a:r>
              <a:rPr lang="en-GB" altLang="zh-CN" smtClean="0"/>
              <a:t>Bullet level three</a:t>
            </a:r>
          </a:p>
        </p:txBody>
      </p:sp>
      <p:sp>
        <p:nvSpPr>
          <p:cNvPr id="37" name="Segnaposto numero diapositiva 3"/>
          <p:cNvSpPr>
            <a:spLocks noGrp="1"/>
          </p:cNvSpPr>
          <p:nvPr>
            <p:ph type="sldNum" sz="quarter" idx="4"/>
          </p:nvPr>
        </p:nvSpPr>
        <p:spPr bwMode="auto">
          <a:xfrm>
            <a:off x="7312025" y="6469063"/>
            <a:ext cx="1755775" cy="3571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ea typeface="黑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fld id="{B32B9030-C1A4-47A4-BAF4-653C1F67BF50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  <p:pic>
        <p:nvPicPr>
          <p:cNvPr id="5150" name="Picture 34" descr="CIFA 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57788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pic>
        <p:nvPicPr>
          <p:cNvPr id="312324" name="Picture 4" descr="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36850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54" r:id="rId1"/>
    <p:sldLayoutId id="2147489655" r:id="rId2"/>
    <p:sldLayoutId id="2147489656" r:id="rId3"/>
    <p:sldLayoutId id="2147489657" r:id="rId4"/>
    <p:sldLayoutId id="2147489658" r:id="rId5"/>
    <p:sldLayoutId id="2147489659" r:id="rId6"/>
    <p:sldLayoutId id="2147489660" r:id="rId7"/>
    <p:sldLayoutId id="2147489661" r:id="rId8"/>
    <p:sldLayoutId id="2147489662" r:id="rId9"/>
    <p:sldLayoutId id="2147489663" r:id="rId10"/>
    <p:sldLayoutId id="214748966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2pPr>
      <a:lvl3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3pPr>
      <a:lvl4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4pPr>
      <a:lvl5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5pPr>
      <a:lvl6pPr marL="4572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6pPr>
      <a:lvl7pPr marL="9144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7pPr>
      <a:lvl8pPr marL="13716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8pPr>
      <a:lvl9pPr marL="18288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9pPr>
    </p:titleStyle>
    <p:bodyStyle>
      <a:lvl1pPr marL="342900" indent="-342900" algn="l" defTabSz="728663" rtl="0" eaLnBrk="0" fontAlgn="base" hangingPunct="0">
        <a:lnSpc>
          <a:spcPct val="95000"/>
        </a:lnSpc>
        <a:spcBef>
          <a:spcPct val="95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•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28663" rtl="0" eaLnBrk="0" fontAlgn="base" hangingPunct="0">
        <a:lnSpc>
          <a:spcPct val="95000"/>
        </a:lnSpc>
        <a:spcBef>
          <a:spcPct val="36000"/>
        </a:spcBef>
        <a:spcAft>
          <a:spcPct val="0"/>
        </a:spcAft>
        <a:buClr>
          <a:schemeClr val="tx1"/>
        </a:buClr>
        <a:buSzPct val="120000"/>
        <a:buChar char="–"/>
        <a:defRPr sz="1400">
          <a:solidFill>
            <a:schemeClr val="tx1"/>
          </a:solidFill>
          <a:latin typeface="+mn-lt"/>
        </a:defRPr>
      </a:lvl2pPr>
      <a:lvl3pPr marL="228600" indent="-2254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Blip>
          <a:blip r:embed="rId18"/>
        </a:buBlip>
        <a:defRPr sz="1400">
          <a:solidFill>
            <a:schemeClr val="tx1"/>
          </a:solidFill>
          <a:latin typeface="+mn-lt"/>
        </a:defRPr>
      </a:lvl3pPr>
      <a:lvl4pPr marL="466725" indent="-236538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4pPr>
      <a:lvl5pPr marL="706438" indent="-2381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5pPr>
      <a:lvl6pPr marL="11636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6pPr>
      <a:lvl7pPr marL="16208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7pPr>
      <a:lvl8pPr marL="20780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8pPr>
      <a:lvl9pPr marL="25352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692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693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6147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SlideTitle" descr="Text Box: Title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90500"/>
            <a:ext cx="7821612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CN" smtClean="0"/>
              <a:t>Title</a:t>
            </a:r>
          </a:p>
        </p:txBody>
      </p:sp>
      <p:sp>
        <p:nvSpPr>
          <p:cNvPr id="6149" name="BasicText" descr="Text Box: Subheading&#10;Basic text&#10;Bullet level one&#10;Bullet level two&#10;Bullet level three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990600"/>
            <a:ext cx="7740650" cy="434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Subheading</a:t>
            </a:r>
          </a:p>
          <a:p>
            <a:pPr lvl="1"/>
            <a:r>
              <a:rPr lang="en-GB" altLang="zh-CN" smtClean="0"/>
              <a:t>Basic text</a:t>
            </a:r>
          </a:p>
          <a:p>
            <a:pPr lvl="2"/>
            <a:r>
              <a:rPr lang="en-GB" altLang="zh-CN" smtClean="0"/>
              <a:t>Bullet level one</a:t>
            </a:r>
          </a:p>
          <a:p>
            <a:pPr lvl="3"/>
            <a:r>
              <a:rPr lang="en-GB" altLang="zh-CN" smtClean="0"/>
              <a:t>Bullet level two</a:t>
            </a:r>
          </a:p>
          <a:p>
            <a:pPr lvl="4"/>
            <a:r>
              <a:rPr lang="en-GB" altLang="zh-CN" smtClean="0"/>
              <a:t>Bullet level three</a:t>
            </a:r>
          </a:p>
        </p:txBody>
      </p:sp>
      <p:sp>
        <p:nvSpPr>
          <p:cNvPr id="242697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  <a:ea typeface="+mn-ea"/>
              </a:rPr>
              <a:t>Confidential</a:t>
            </a:r>
          </a:p>
        </p:txBody>
      </p:sp>
      <p:sp>
        <p:nvSpPr>
          <p:cNvPr id="242698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altLang="zh-CN" sz="1400"/>
              <a:t> </a:t>
            </a:r>
          </a:p>
        </p:txBody>
      </p:sp>
      <p:pic>
        <p:nvPicPr>
          <p:cNvPr id="6152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00" name="SlideNumber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2025" y="6469063"/>
            <a:ext cx="17557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ea typeface="黑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fld id="{2EDAE6C1-EF6D-4507-B648-D51513CCF111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02" name="Rectangle 14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03" name="Rectangle 15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04" name="Rectangle 16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05" name="Rectangle 17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06" name="Rectangle 18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07" name="Rectangle 19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08" name="Rectangle 20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grpSp>
        <p:nvGrpSpPr>
          <p:cNvPr id="6162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710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71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6163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14" name="Rectangle 26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15" name="Rectangle 27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16" name="Rectangle 28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17" name="Rectangle 29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18" name="Rectangle 30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19" name="Rectangle 31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20" name="Rectangle 32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21" name="Rectangle 33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pic>
        <p:nvPicPr>
          <p:cNvPr id="6173" name="Picture 34" descr="CIFA 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21275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2" name="Line 34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7443" name="Line 35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pic>
        <p:nvPicPr>
          <p:cNvPr id="312324" name="Picture 4" descr="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00338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65" r:id="rId1"/>
    <p:sldLayoutId id="2147489666" r:id="rId2"/>
    <p:sldLayoutId id="2147489667" r:id="rId3"/>
    <p:sldLayoutId id="2147489668" r:id="rId4"/>
    <p:sldLayoutId id="2147489669" r:id="rId5"/>
    <p:sldLayoutId id="2147489670" r:id="rId6"/>
    <p:sldLayoutId id="2147489671" r:id="rId7"/>
    <p:sldLayoutId id="2147489672" r:id="rId8"/>
    <p:sldLayoutId id="2147489673" r:id="rId9"/>
    <p:sldLayoutId id="2147489674" r:id="rId10"/>
    <p:sldLayoutId id="21474896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2pPr>
      <a:lvl3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3pPr>
      <a:lvl4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4pPr>
      <a:lvl5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5pPr>
      <a:lvl6pPr marL="4572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6pPr>
      <a:lvl7pPr marL="9144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7pPr>
      <a:lvl8pPr marL="13716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8pPr>
      <a:lvl9pPr marL="18288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9pPr>
    </p:titleStyle>
    <p:bodyStyle>
      <a:lvl1pPr marL="342900" indent="-342900" algn="l" defTabSz="728663" rtl="0" eaLnBrk="0" fontAlgn="base" hangingPunct="0">
        <a:lnSpc>
          <a:spcPct val="95000"/>
        </a:lnSpc>
        <a:spcBef>
          <a:spcPct val="95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•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28663" rtl="0" eaLnBrk="0" fontAlgn="base" hangingPunct="0">
        <a:lnSpc>
          <a:spcPct val="95000"/>
        </a:lnSpc>
        <a:spcBef>
          <a:spcPct val="36000"/>
        </a:spcBef>
        <a:spcAft>
          <a:spcPct val="0"/>
        </a:spcAft>
        <a:buClr>
          <a:schemeClr val="tx1"/>
        </a:buClr>
        <a:buSzPct val="120000"/>
        <a:buChar char="–"/>
        <a:defRPr sz="1400">
          <a:solidFill>
            <a:schemeClr val="tx1"/>
          </a:solidFill>
          <a:latin typeface="+mn-lt"/>
        </a:defRPr>
      </a:lvl2pPr>
      <a:lvl3pPr marL="228600" indent="-2254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Blip>
          <a:blip r:embed="rId17"/>
        </a:buBlip>
        <a:defRPr sz="1400">
          <a:solidFill>
            <a:schemeClr val="tx1"/>
          </a:solidFill>
          <a:latin typeface="+mn-lt"/>
        </a:defRPr>
      </a:lvl3pPr>
      <a:lvl4pPr marL="466725" indent="-236538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4pPr>
      <a:lvl5pPr marL="706438" indent="-2381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5pPr>
      <a:lvl6pPr marL="11636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6pPr>
      <a:lvl7pPr marL="16208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7pPr>
      <a:lvl8pPr marL="20780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8pPr>
      <a:lvl9pPr marL="25352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692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693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7171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7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  <a:ea typeface="+mn-ea"/>
              </a:rPr>
              <a:t>Confidential</a:t>
            </a:r>
          </a:p>
        </p:txBody>
      </p:sp>
      <p:sp>
        <p:nvSpPr>
          <p:cNvPr id="242698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altLang="zh-CN" sz="1400"/>
              <a:t> </a:t>
            </a:r>
          </a:p>
        </p:txBody>
      </p:sp>
      <p:pic>
        <p:nvPicPr>
          <p:cNvPr id="7174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02" name="Rectangle 14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03" name="Rectangle 15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04" name="Rectangle 16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05" name="Rectangle 17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06" name="Rectangle 18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07" name="Rectangle 19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08" name="Rectangle 20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grpSp>
        <p:nvGrpSpPr>
          <p:cNvPr id="7183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710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71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7184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14" name="Rectangle 26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15" name="Rectangle 27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16" name="Rectangle 28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17" name="Rectangle 29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18" name="Rectangle 30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19" name="Rectangle 31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20" name="Rectangle 32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21" name="Rectangle 33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pic>
        <p:nvPicPr>
          <p:cNvPr id="7194" name="Picture 35" descr="CIFA cırcl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15338" y="115888"/>
            <a:ext cx="5905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5" name="SlideTitle" descr="Text Box: Title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90500"/>
            <a:ext cx="7821612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CN" smtClean="0"/>
              <a:t>Title</a:t>
            </a:r>
          </a:p>
        </p:txBody>
      </p:sp>
      <p:sp>
        <p:nvSpPr>
          <p:cNvPr id="7196" name="BasicText" descr="Text Box: Subheading&#10;Basic text&#10;Bullet level one&#10;Bullet level two&#10;Bullet level three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990600"/>
            <a:ext cx="7883525" cy="434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Subheading</a:t>
            </a:r>
          </a:p>
          <a:p>
            <a:pPr lvl="1"/>
            <a:r>
              <a:rPr lang="en-GB" altLang="zh-CN" smtClean="0"/>
              <a:t>Basic text</a:t>
            </a:r>
          </a:p>
          <a:p>
            <a:pPr lvl="2"/>
            <a:r>
              <a:rPr lang="en-GB" altLang="zh-CN" smtClean="0"/>
              <a:t>Bullet level one</a:t>
            </a:r>
          </a:p>
          <a:p>
            <a:pPr lvl="3"/>
            <a:r>
              <a:rPr lang="en-GB" altLang="zh-CN" smtClean="0"/>
              <a:t>Bullet level two</a:t>
            </a:r>
          </a:p>
          <a:p>
            <a:pPr lvl="4"/>
            <a:r>
              <a:rPr lang="en-GB" altLang="zh-CN" smtClean="0"/>
              <a:t>Bullet level three</a:t>
            </a:r>
          </a:p>
        </p:txBody>
      </p:sp>
      <p:sp>
        <p:nvSpPr>
          <p:cNvPr id="37" name="Segnaposto numero diapositiva 4"/>
          <p:cNvSpPr>
            <a:spLocks noGrp="1"/>
          </p:cNvSpPr>
          <p:nvPr>
            <p:ph type="sldNum" sz="quarter" idx="4"/>
          </p:nvPr>
        </p:nvSpPr>
        <p:spPr bwMode="auto">
          <a:xfrm>
            <a:off x="7312025" y="6469063"/>
            <a:ext cx="1755775" cy="3571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ea typeface="黑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fld id="{0D3F6544-273F-4B6F-9954-2E13A1BA271E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  <p:pic>
        <p:nvPicPr>
          <p:cNvPr id="7198" name="Picture 34" descr="CIFA 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57788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7" name="Line 35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a typeface="+mn-ea"/>
            </a:endParaRPr>
          </a:p>
        </p:txBody>
      </p:sp>
      <p:pic>
        <p:nvPicPr>
          <p:cNvPr id="312324" name="Picture 4" descr="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36850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76" r:id="rId1"/>
    <p:sldLayoutId id="2147489677" r:id="rId2"/>
    <p:sldLayoutId id="2147489678" r:id="rId3"/>
    <p:sldLayoutId id="2147489679" r:id="rId4"/>
    <p:sldLayoutId id="2147489680" r:id="rId5"/>
    <p:sldLayoutId id="2147489681" r:id="rId6"/>
    <p:sldLayoutId id="2147489682" r:id="rId7"/>
    <p:sldLayoutId id="2147489683" r:id="rId8"/>
    <p:sldLayoutId id="2147489684" r:id="rId9"/>
    <p:sldLayoutId id="2147489685" r:id="rId10"/>
    <p:sldLayoutId id="214748968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2pPr>
      <a:lvl3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3pPr>
      <a:lvl4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4pPr>
      <a:lvl5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5pPr>
      <a:lvl6pPr marL="4572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6pPr>
      <a:lvl7pPr marL="9144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7pPr>
      <a:lvl8pPr marL="13716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8pPr>
      <a:lvl9pPr marL="18288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9pPr>
    </p:titleStyle>
    <p:bodyStyle>
      <a:lvl1pPr marL="342900" indent="-342900" algn="l" defTabSz="728663" rtl="0" eaLnBrk="0" fontAlgn="base" hangingPunct="0">
        <a:lnSpc>
          <a:spcPct val="95000"/>
        </a:lnSpc>
        <a:spcBef>
          <a:spcPct val="95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•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28663" rtl="0" eaLnBrk="0" fontAlgn="base" hangingPunct="0">
        <a:lnSpc>
          <a:spcPct val="95000"/>
        </a:lnSpc>
        <a:spcBef>
          <a:spcPct val="36000"/>
        </a:spcBef>
        <a:spcAft>
          <a:spcPct val="0"/>
        </a:spcAft>
        <a:buClr>
          <a:schemeClr val="tx1"/>
        </a:buClr>
        <a:buSzPct val="120000"/>
        <a:buChar char="–"/>
        <a:defRPr sz="1400">
          <a:solidFill>
            <a:schemeClr val="tx1"/>
          </a:solidFill>
          <a:latin typeface="+mn-lt"/>
        </a:defRPr>
      </a:lvl2pPr>
      <a:lvl3pPr marL="228600" indent="-2254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Blip>
          <a:blip r:embed="rId18"/>
        </a:buBlip>
        <a:defRPr sz="1400">
          <a:solidFill>
            <a:schemeClr val="tx1"/>
          </a:solidFill>
          <a:latin typeface="+mn-lt"/>
        </a:defRPr>
      </a:lvl3pPr>
      <a:lvl4pPr marL="466725" indent="-236538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4pPr>
      <a:lvl5pPr marL="706438" indent="-2381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5pPr>
      <a:lvl6pPr marL="11636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6pPr>
      <a:lvl7pPr marL="16208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7pPr>
      <a:lvl8pPr marL="20780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8pPr>
      <a:lvl9pPr marL="25352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692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693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8195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7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  <a:ea typeface="+mn-ea"/>
              </a:rPr>
              <a:t>Confidential</a:t>
            </a:r>
          </a:p>
        </p:txBody>
      </p:sp>
      <p:sp>
        <p:nvSpPr>
          <p:cNvPr id="242698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altLang="zh-CN" sz="1400"/>
              <a:t> </a:t>
            </a:r>
          </a:p>
        </p:txBody>
      </p:sp>
      <p:pic>
        <p:nvPicPr>
          <p:cNvPr id="8198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02" name="Rectangle 14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03" name="Rectangle 15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04" name="Rectangle 16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05" name="Rectangle 17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06" name="Rectangle 18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07" name="Rectangle 19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08" name="Rectangle 20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grpSp>
        <p:nvGrpSpPr>
          <p:cNvPr id="8207" name="Internal" hidden="1"/>
          <p:cNvGrpSpPr>
            <a:grpSpLocks/>
          </p:cNvGrpSpPr>
          <p:nvPr/>
        </p:nvGrpSpPr>
        <p:grpSpPr bwMode="auto">
          <a:xfrm>
            <a:off x="15875" y="1604963"/>
            <a:ext cx="9144000" cy="3619500"/>
            <a:chOff x="10" y="1013"/>
            <a:chExt cx="5760" cy="2280"/>
          </a:xfrm>
        </p:grpSpPr>
        <p:sp>
          <p:nvSpPr>
            <p:cNvPr id="242710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52" y="1975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4271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58" y="1978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  <a:ea typeface="+mn-ea"/>
                </a:rPr>
                <a:t>For Internal Distribution Only</a:t>
              </a:r>
              <a:endParaRPr lang="en-GB" sz="2000" b="1" dirty="0">
                <a:solidFill>
                  <a:schemeClr val="bg2"/>
                </a:solidFill>
                <a:latin typeface="Arial" charset="0"/>
                <a:ea typeface="+mn-ea"/>
              </a:endParaRPr>
            </a:p>
          </p:txBody>
        </p:sp>
      </p:grpSp>
      <p:pic>
        <p:nvPicPr>
          <p:cNvPr id="8208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14" name="Rectangle 26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42715" name="Rectangle 27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716" name="Rectangle 28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192</a:t>
            </a:r>
          </a:p>
        </p:txBody>
      </p:sp>
      <p:sp>
        <p:nvSpPr>
          <p:cNvPr id="242717" name="Rectangle 29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204</a:t>
            </a:r>
          </a:p>
        </p:txBody>
      </p:sp>
      <p:sp>
        <p:nvSpPr>
          <p:cNvPr id="242718" name="Rectangle 30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197</a:t>
            </a:r>
          </a:p>
        </p:txBody>
      </p:sp>
      <p:sp>
        <p:nvSpPr>
          <p:cNvPr id="242719" name="Rectangle 31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100</a:t>
            </a:r>
          </a:p>
        </p:txBody>
      </p:sp>
      <p:sp>
        <p:nvSpPr>
          <p:cNvPr id="242720" name="Rectangle 32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236</a:t>
            </a:r>
          </a:p>
        </p:txBody>
      </p:sp>
      <p:sp>
        <p:nvSpPr>
          <p:cNvPr id="242721" name="Rectangle 33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ea typeface="+mn-ea"/>
                <a:cs typeface="Arial" charset="0"/>
              </a:rPr>
              <a:t>90</a:t>
            </a:r>
          </a:p>
        </p:txBody>
      </p:sp>
      <p:sp>
        <p:nvSpPr>
          <p:cNvPr id="37" name="Segnaposto numero diapositiva 3"/>
          <p:cNvSpPr>
            <a:spLocks noGrp="1"/>
          </p:cNvSpPr>
          <p:nvPr>
            <p:ph type="sldNum" sz="quarter" idx="4"/>
          </p:nvPr>
        </p:nvSpPr>
        <p:spPr bwMode="auto">
          <a:xfrm>
            <a:off x="7312025" y="6469063"/>
            <a:ext cx="1755775" cy="35718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ea typeface="黑体" pitchFamily="2" charset="-122"/>
                <a:cs typeface="Arial" pitchFamily="34" charset="0"/>
              </a:defRPr>
            </a:lvl1pPr>
          </a:lstStyle>
          <a:p>
            <a:pPr>
              <a:defRPr/>
            </a:pPr>
            <a:fld id="{36F0AE82-BD3F-4161-9985-D77746902E46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  <p:pic>
        <p:nvPicPr>
          <p:cNvPr id="8219" name="Picture 38" descr="F:\ZOOMLION VI\zoomlion vi jpg\基础部分\14.jpg"/>
          <p:cNvPicPr>
            <a:picLocks noChangeAspect="1" noChangeArrowheads="1"/>
          </p:cNvPicPr>
          <p:nvPr userDrawn="1"/>
        </p:nvPicPr>
        <p:blipFill>
          <a:blip r:embed="rId15" cstate="print"/>
          <a:srcRect l="24904" t="45262" r="12256" b="47020"/>
          <a:stretch>
            <a:fillRect/>
          </a:stretch>
        </p:blipFill>
        <p:spPr bwMode="auto">
          <a:xfrm>
            <a:off x="142875" y="71438"/>
            <a:ext cx="2571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0" name="Picture 11" descr="F:\B工具与流程V2\LOGO大全\000 LOGO大全\Cifa Logo.jp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00938" y="142875"/>
            <a:ext cx="14287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87" r:id="rId1"/>
    <p:sldLayoutId id="2147489688" r:id="rId2"/>
    <p:sldLayoutId id="2147489689" r:id="rId3"/>
    <p:sldLayoutId id="2147489690" r:id="rId4"/>
    <p:sldLayoutId id="2147489691" r:id="rId5"/>
    <p:sldLayoutId id="2147489692" r:id="rId6"/>
    <p:sldLayoutId id="2147489693" r:id="rId7"/>
    <p:sldLayoutId id="2147489694" r:id="rId8"/>
    <p:sldLayoutId id="2147489695" r:id="rId9"/>
    <p:sldLayoutId id="2147489696" r:id="rId10"/>
    <p:sldLayoutId id="21474896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2pPr>
      <a:lvl3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3pPr>
      <a:lvl4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4pPr>
      <a:lvl5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5pPr>
      <a:lvl6pPr marL="4572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6pPr>
      <a:lvl7pPr marL="9144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7pPr>
      <a:lvl8pPr marL="13716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8pPr>
      <a:lvl9pPr marL="18288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pitchFamily="34" charset="0"/>
        </a:defRPr>
      </a:lvl9pPr>
    </p:titleStyle>
    <p:bodyStyle>
      <a:lvl1pPr marL="342900" indent="-342900" algn="l" defTabSz="728663" rtl="0" eaLnBrk="0" fontAlgn="base" hangingPunct="0">
        <a:lnSpc>
          <a:spcPct val="95000"/>
        </a:lnSpc>
        <a:spcBef>
          <a:spcPct val="95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•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28663" rtl="0" eaLnBrk="0" fontAlgn="base" hangingPunct="0">
        <a:lnSpc>
          <a:spcPct val="95000"/>
        </a:lnSpc>
        <a:spcBef>
          <a:spcPct val="36000"/>
        </a:spcBef>
        <a:spcAft>
          <a:spcPct val="0"/>
        </a:spcAft>
        <a:buClr>
          <a:schemeClr val="tx1"/>
        </a:buClr>
        <a:buSzPct val="120000"/>
        <a:buChar char="–"/>
        <a:defRPr sz="1400">
          <a:solidFill>
            <a:schemeClr val="tx1"/>
          </a:solidFill>
          <a:latin typeface="+mn-lt"/>
        </a:defRPr>
      </a:lvl2pPr>
      <a:lvl3pPr marL="228600" indent="-2254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Blip>
          <a:blip r:embed="rId17"/>
        </a:buBlip>
        <a:defRPr sz="1400">
          <a:solidFill>
            <a:schemeClr val="tx1"/>
          </a:solidFill>
          <a:latin typeface="+mn-lt"/>
        </a:defRPr>
      </a:lvl3pPr>
      <a:lvl4pPr marL="466725" indent="-236538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4pPr>
      <a:lvl5pPr marL="706438" indent="-2381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5pPr>
      <a:lvl6pPr marL="11636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6pPr>
      <a:lvl7pPr marL="16208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7pPr>
      <a:lvl8pPr marL="20780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8pPr>
      <a:lvl9pPr marL="25352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Internal" hidden="1"/>
          <p:cNvGrpSpPr>
            <a:grpSpLocks/>
          </p:cNvGrpSpPr>
          <p:nvPr/>
        </p:nvGrpSpPr>
        <p:grpSpPr bwMode="auto">
          <a:xfrm>
            <a:off x="0" y="1620838"/>
            <a:ext cx="9144000" cy="3619500"/>
            <a:chOff x="0" y="1023"/>
            <a:chExt cx="5760" cy="2280"/>
          </a:xfrm>
        </p:grpSpPr>
        <p:sp>
          <p:nvSpPr>
            <p:cNvPr id="242692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64" y="1987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  <p:sp>
          <p:nvSpPr>
            <p:cNvPr id="242693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46" y="1990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</p:grpSp>
      <p:pic>
        <p:nvPicPr>
          <p:cNvPr id="9219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SlideTitle" descr="Text Box: Title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90500"/>
            <a:ext cx="7821612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CN" smtClean="0"/>
              <a:t>Title</a:t>
            </a:r>
          </a:p>
        </p:txBody>
      </p:sp>
      <p:sp>
        <p:nvSpPr>
          <p:cNvPr id="9221" name="BasicText" descr="Text Box: Subheading&#10;Basic text&#10;Bullet level one&#10;Bullet level two&#10;Bullet level three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990600"/>
            <a:ext cx="7740650" cy="434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Subheading</a:t>
            </a:r>
          </a:p>
          <a:p>
            <a:pPr lvl="1"/>
            <a:r>
              <a:rPr lang="en-GB" altLang="zh-CN" smtClean="0"/>
              <a:t>Basic text</a:t>
            </a:r>
          </a:p>
          <a:p>
            <a:pPr lvl="2"/>
            <a:r>
              <a:rPr lang="en-GB" altLang="zh-CN" smtClean="0"/>
              <a:t>Bullet level one</a:t>
            </a:r>
          </a:p>
          <a:p>
            <a:pPr lvl="3"/>
            <a:r>
              <a:rPr lang="en-GB" altLang="zh-CN" smtClean="0"/>
              <a:t>Bullet level two</a:t>
            </a:r>
          </a:p>
          <a:p>
            <a:pPr lvl="4"/>
            <a:r>
              <a:rPr lang="en-GB" altLang="zh-CN" smtClean="0"/>
              <a:t>Bullet level three</a:t>
            </a:r>
          </a:p>
        </p:txBody>
      </p:sp>
      <p:sp>
        <p:nvSpPr>
          <p:cNvPr id="242697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8026400" y="6273800"/>
            <a:ext cx="66675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GB" sz="1000">
                <a:latin typeface="Arial" charset="0"/>
              </a:rPr>
              <a:t>Confidential</a:t>
            </a:r>
          </a:p>
        </p:txBody>
      </p:sp>
      <p:sp>
        <p:nvSpPr>
          <p:cNvPr id="242698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en-GB" sz="1400"/>
              <a:t> </a:t>
            </a:r>
          </a:p>
        </p:txBody>
      </p:sp>
      <p:pic>
        <p:nvPicPr>
          <p:cNvPr id="9224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00" name="SlideNumber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12025" y="6469063"/>
            <a:ext cx="17557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ea typeface="黑体" pitchFamily="2" charset="-122"/>
              </a:defRPr>
            </a:lvl1pPr>
          </a:lstStyle>
          <a:p>
            <a:pPr>
              <a:defRPr/>
            </a:pPr>
            <a:fld id="{BEB298C1-D5B5-4F88-AFA3-AFF9D917BA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42702" name="Rectangle 14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42703" name="Rectangle 15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192</a:t>
            </a:r>
          </a:p>
        </p:txBody>
      </p:sp>
      <p:sp>
        <p:nvSpPr>
          <p:cNvPr id="242704" name="Rectangle 16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204</a:t>
            </a:r>
          </a:p>
        </p:txBody>
      </p:sp>
      <p:sp>
        <p:nvSpPr>
          <p:cNvPr id="242705" name="Rectangle 17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197</a:t>
            </a:r>
          </a:p>
        </p:txBody>
      </p:sp>
      <p:sp>
        <p:nvSpPr>
          <p:cNvPr id="242706" name="Rectangle 18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242707" name="Rectangle 19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</p:txBody>
      </p:sp>
      <p:sp>
        <p:nvSpPr>
          <p:cNvPr id="242708" name="Rectangle 20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90</a:t>
            </a:r>
          </a:p>
        </p:txBody>
      </p:sp>
      <p:grpSp>
        <p:nvGrpSpPr>
          <p:cNvPr id="9234" name="Internal" hidden="1"/>
          <p:cNvGrpSpPr>
            <a:grpSpLocks/>
          </p:cNvGrpSpPr>
          <p:nvPr/>
        </p:nvGrpSpPr>
        <p:grpSpPr bwMode="auto">
          <a:xfrm>
            <a:off x="0" y="1620838"/>
            <a:ext cx="9144000" cy="3619500"/>
            <a:chOff x="0" y="1023"/>
            <a:chExt cx="5760" cy="2280"/>
          </a:xfrm>
        </p:grpSpPr>
        <p:sp>
          <p:nvSpPr>
            <p:cNvPr id="242710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>
              <a:off x="-964" y="1987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  <p:sp>
          <p:nvSpPr>
            <p:cNvPr id="242711" name="Internal" descr="&lt;tags&gt;&lt;tag n=&quot;Language&quot; v=&quot;ENG&quot; /&gt;&lt;/tags&gt;" hidden="1"/>
            <p:cNvSpPr txBox="1">
              <a:spLocks noChangeArrowheads="1"/>
            </p:cNvSpPr>
            <p:nvPr userDrawn="1"/>
          </p:nvSpPr>
          <p:spPr bwMode="auto">
            <a:xfrm rot="16200000" flipH="1" flipV="1">
              <a:off x="4546" y="1990"/>
              <a:ext cx="2277" cy="250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 anchorCtr="1">
              <a:spAutoFit/>
            </a:bodyPr>
            <a:lstStyle/>
            <a:p>
              <a:pPr defTabSz="728663">
                <a:spcBef>
                  <a:spcPct val="35000"/>
                </a:spcBef>
                <a:buClr>
                  <a:schemeClr val="bg1"/>
                </a:buClr>
                <a:defRPr/>
              </a:pPr>
              <a:r>
                <a:rPr lang="en-GB" sz="2000" b="1">
                  <a:solidFill>
                    <a:schemeClr val="bg2"/>
                  </a:solidFill>
                  <a:latin typeface="Arial" charset="0"/>
                </a:rPr>
                <a:t>For Internal Distribution Only</a:t>
              </a:r>
            </a:p>
          </p:txBody>
        </p:sp>
      </p:grpSp>
      <p:pic>
        <p:nvPicPr>
          <p:cNvPr id="9235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242714" name="Rectangle 26"/>
          <p:cNvSpPr>
            <a:spLocks noChangeArrowheads="1"/>
          </p:cNvSpPr>
          <p:nvPr/>
        </p:nvSpPr>
        <p:spPr bwMode="auto">
          <a:xfrm>
            <a:off x="-706438" y="2540000"/>
            <a:ext cx="576263" cy="576263"/>
          </a:xfrm>
          <a:prstGeom prst="rect">
            <a:avLst/>
          </a:prstGeom>
          <a:solidFill>
            <a:srgbClr val="FF61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255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97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42715" name="Rectangle 27"/>
          <p:cNvSpPr>
            <a:spLocks noChangeArrowheads="1"/>
          </p:cNvSpPr>
          <p:nvPr/>
        </p:nvSpPr>
        <p:spPr bwMode="auto">
          <a:xfrm>
            <a:off x="-706438" y="0"/>
            <a:ext cx="576263" cy="576263"/>
          </a:xfrm>
          <a:prstGeom prst="rect">
            <a:avLst/>
          </a:prstGeom>
          <a:solidFill>
            <a:srgbClr val="EC862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 dirty="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  <a:p>
            <a:pPr algn="ctr">
              <a:defRPr/>
            </a:pPr>
            <a:r>
              <a:rPr lang="en-GB" sz="1000" dirty="0">
                <a:solidFill>
                  <a:schemeClr val="bg1"/>
                </a:solidFill>
                <a:latin typeface="Arial" charset="0"/>
                <a:cs typeface="Arial" charset="0"/>
              </a:rPr>
              <a:t>134</a:t>
            </a:r>
          </a:p>
          <a:p>
            <a:pPr algn="ctr">
              <a:defRPr/>
            </a:pPr>
            <a:r>
              <a:rPr lang="en-GB" sz="1000" dirty="0">
                <a:solidFill>
                  <a:schemeClr val="bg1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42716" name="Rectangle 28"/>
          <p:cNvSpPr>
            <a:spLocks noChangeArrowheads="1"/>
          </p:cNvSpPr>
          <p:nvPr/>
        </p:nvSpPr>
        <p:spPr bwMode="auto">
          <a:xfrm>
            <a:off x="-706438" y="4433888"/>
            <a:ext cx="576263" cy="576262"/>
          </a:xfrm>
          <a:prstGeom prst="rect">
            <a:avLst/>
          </a:prstGeom>
          <a:solidFill>
            <a:srgbClr val="F1D5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241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192</a:t>
            </a:r>
          </a:p>
        </p:txBody>
      </p:sp>
      <p:sp>
        <p:nvSpPr>
          <p:cNvPr id="242717" name="Rectangle 29"/>
          <p:cNvSpPr>
            <a:spLocks noChangeArrowheads="1"/>
          </p:cNvSpPr>
          <p:nvPr/>
        </p:nvSpPr>
        <p:spPr bwMode="auto">
          <a:xfrm>
            <a:off x="-706438" y="630238"/>
            <a:ext cx="576263" cy="576262"/>
          </a:xfrm>
          <a:prstGeom prst="rect">
            <a:avLst/>
          </a:prstGeom>
          <a:solidFill>
            <a:srgbClr val="6699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 dirty="0">
                <a:solidFill>
                  <a:schemeClr val="bg1"/>
                </a:solidFill>
                <a:latin typeface="Arial" charset="0"/>
                <a:cs typeface="Arial" charset="0"/>
              </a:rPr>
              <a:t>102</a:t>
            </a:r>
          </a:p>
          <a:p>
            <a:pPr algn="ctr">
              <a:defRPr/>
            </a:pPr>
            <a:r>
              <a:rPr lang="en-GB" sz="1000" dirty="0">
                <a:solidFill>
                  <a:schemeClr val="bg1"/>
                </a:solidFill>
                <a:latin typeface="Arial" charset="0"/>
                <a:cs typeface="Arial" charset="0"/>
              </a:rPr>
              <a:t>153</a:t>
            </a:r>
          </a:p>
          <a:p>
            <a:pPr algn="ctr">
              <a:defRPr/>
            </a:pPr>
            <a:r>
              <a:rPr lang="en-GB" sz="1000" dirty="0">
                <a:solidFill>
                  <a:schemeClr val="bg1"/>
                </a:solidFill>
                <a:latin typeface="Arial" charset="0"/>
                <a:cs typeface="Arial" charset="0"/>
              </a:rPr>
              <a:t>204</a:t>
            </a:r>
          </a:p>
        </p:txBody>
      </p:sp>
      <p:sp>
        <p:nvSpPr>
          <p:cNvPr id="242718" name="Rectangle 30"/>
          <p:cNvSpPr>
            <a:spLocks noChangeArrowheads="1"/>
          </p:cNvSpPr>
          <p:nvPr/>
        </p:nvSpPr>
        <p:spPr bwMode="auto">
          <a:xfrm>
            <a:off x="-706438" y="1892300"/>
            <a:ext cx="576263" cy="576263"/>
          </a:xfrm>
          <a:prstGeom prst="rect">
            <a:avLst/>
          </a:prstGeom>
          <a:solidFill>
            <a:srgbClr val="C6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 dirty="0">
                <a:latin typeface="Arial" charset="0"/>
                <a:cs typeface="Arial" charset="0"/>
              </a:rPr>
              <a:t>198</a:t>
            </a:r>
          </a:p>
          <a:p>
            <a:pPr algn="ctr">
              <a:defRPr/>
            </a:pPr>
            <a:r>
              <a:rPr lang="en-GB" sz="1000" dirty="0">
                <a:latin typeface="Arial" charset="0"/>
                <a:cs typeface="Arial" charset="0"/>
              </a:rPr>
              <a:t>197</a:t>
            </a:r>
          </a:p>
          <a:p>
            <a:pPr algn="ctr">
              <a:defRPr/>
            </a:pPr>
            <a:r>
              <a:rPr lang="en-GB" sz="1000" dirty="0">
                <a:latin typeface="Arial" charset="0"/>
                <a:cs typeface="Arial" charset="0"/>
              </a:rPr>
              <a:t>197</a:t>
            </a:r>
          </a:p>
        </p:txBody>
      </p:sp>
      <p:sp>
        <p:nvSpPr>
          <p:cNvPr id="242719" name="Rectangle 31"/>
          <p:cNvSpPr>
            <a:spLocks noChangeArrowheads="1"/>
          </p:cNvSpPr>
          <p:nvPr/>
        </p:nvSpPr>
        <p:spPr bwMode="auto">
          <a:xfrm>
            <a:off x="-706438" y="3794125"/>
            <a:ext cx="576263" cy="576263"/>
          </a:xfrm>
          <a:prstGeom prst="rect">
            <a:avLst/>
          </a:prstGeom>
          <a:solidFill>
            <a:srgbClr val="C1D3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193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211</a:t>
            </a:r>
          </a:p>
          <a:p>
            <a:pPr algn="ctr">
              <a:defRPr/>
            </a:pPr>
            <a:r>
              <a:rPr lang="en-GB" sz="1000"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242720" name="Rectangle 32"/>
          <p:cNvSpPr>
            <a:spLocks noChangeArrowheads="1"/>
          </p:cNvSpPr>
          <p:nvPr/>
        </p:nvSpPr>
        <p:spPr bwMode="auto">
          <a:xfrm>
            <a:off x="-706438" y="3162300"/>
            <a:ext cx="576263" cy="576263"/>
          </a:xfrm>
          <a:prstGeom prst="rect">
            <a:avLst/>
          </a:prstGeom>
          <a:solidFill>
            <a:srgbClr val="52BEE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82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190</a:t>
            </a:r>
          </a:p>
          <a:p>
            <a:pPr algn="ctr">
              <a:defRPr/>
            </a:pPr>
            <a:r>
              <a:rPr lang="en-GB" sz="1000">
                <a:solidFill>
                  <a:schemeClr val="bg1"/>
                </a:solidFill>
                <a:latin typeface="Arial" charset="0"/>
                <a:cs typeface="Arial" charset="0"/>
              </a:rPr>
              <a:t>236</a:t>
            </a:r>
          </a:p>
        </p:txBody>
      </p:sp>
      <p:sp>
        <p:nvSpPr>
          <p:cNvPr id="242721" name="Rectangle 33"/>
          <p:cNvSpPr>
            <a:spLocks noChangeArrowheads="1"/>
          </p:cNvSpPr>
          <p:nvPr/>
        </p:nvSpPr>
        <p:spPr bwMode="auto">
          <a:xfrm>
            <a:off x="-706438" y="1260475"/>
            <a:ext cx="576263" cy="576263"/>
          </a:xfrm>
          <a:prstGeom prst="rect">
            <a:avLst/>
          </a:prstGeom>
          <a:solidFill>
            <a:srgbClr val="F9EE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000" dirty="0">
                <a:latin typeface="Arial" charset="0"/>
                <a:cs typeface="Arial" charset="0"/>
              </a:rPr>
              <a:t>249</a:t>
            </a:r>
          </a:p>
          <a:p>
            <a:pPr algn="ctr">
              <a:defRPr/>
            </a:pPr>
            <a:r>
              <a:rPr lang="en-GB" sz="1000" dirty="0">
                <a:latin typeface="Arial" charset="0"/>
                <a:cs typeface="Arial" charset="0"/>
              </a:rPr>
              <a:t>238</a:t>
            </a:r>
          </a:p>
          <a:p>
            <a:pPr algn="ctr">
              <a:defRPr/>
            </a:pPr>
            <a:r>
              <a:rPr lang="en-GB" sz="1000" dirty="0">
                <a:latin typeface="Arial" charset="0"/>
                <a:cs typeface="Arial" charset="0"/>
              </a:rPr>
              <a:t>90</a:t>
            </a:r>
          </a:p>
        </p:txBody>
      </p:sp>
      <p:pic>
        <p:nvPicPr>
          <p:cNvPr id="3102" name="Picture 34" descr="CIFA log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21275" y="6524625"/>
            <a:ext cx="8540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1588" y="836613"/>
            <a:ext cx="9144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112" name="Line 40"/>
          <p:cNvSpPr>
            <a:spLocks noChangeShapeType="1"/>
          </p:cNvSpPr>
          <p:nvPr/>
        </p:nvSpPr>
        <p:spPr bwMode="auto">
          <a:xfrm>
            <a:off x="1588" y="908050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9248" name="Picture 4" descr="log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700338" y="6437313"/>
            <a:ext cx="226695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18" r:id="rId1"/>
    <p:sldLayoutId id="2147489698" r:id="rId2"/>
    <p:sldLayoutId id="2147489699" r:id="rId3"/>
    <p:sldLayoutId id="2147489700" r:id="rId4"/>
    <p:sldLayoutId id="2147489701" r:id="rId5"/>
    <p:sldLayoutId id="2147489702" r:id="rId6"/>
    <p:sldLayoutId id="2147489703" r:id="rId7"/>
    <p:sldLayoutId id="2147489704" r:id="rId8"/>
    <p:sldLayoutId id="2147489705" r:id="rId9"/>
    <p:sldLayoutId id="2147489706" r:id="rId10"/>
    <p:sldLayoutId id="2147489707" r:id="rId11"/>
    <p:sldLayoutId id="2147489719" r:id="rId12"/>
    <p:sldLayoutId id="2147489720" r:id="rId13"/>
    <p:sldLayoutId id="2147489708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charset="0"/>
        </a:defRPr>
      </a:lvl2pPr>
      <a:lvl3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charset="0"/>
        </a:defRPr>
      </a:lvl3pPr>
      <a:lvl4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charset="0"/>
        </a:defRPr>
      </a:lvl4pPr>
      <a:lvl5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Arial" charset="0"/>
        </a:defRPr>
      </a:lvl5pPr>
      <a:lvl6pPr marL="4572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728663" rtl="0" eaLnBrk="0" fontAlgn="base" hangingPunct="0">
        <a:lnSpc>
          <a:spcPct val="95000"/>
        </a:lnSpc>
        <a:spcBef>
          <a:spcPct val="95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•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28663" rtl="0" eaLnBrk="0" fontAlgn="base" hangingPunct="0">
        <a:lnSpc>
          <a:spcPct val="95000"/>
        </a:lnSpc>
        <a:spcBef>
          <a:spcPct val="36000"/>
        </a:spcBef>
        <a:spcAft>
          <a:spcPct val="0"/>
        </a:spcAft>
        <a:buClr>
          <a:schemeClr val="tx1"/>
        </a:buClr>
        <a:buSzPct val="120000"/>
        <a:buChar char="–"/>
        <a:defRPr sz="1400">
          <a:solidFill>
            <a:schemeClr val="tx1"/>
          </a:solidFill>
          <a:latin typeface="+mn-lt"/>
        </a:defRPr>
      </a:lvl2pPr>
      <a:lvl3pPr marL="228600" indent="-2254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Blip>
          <a:blip r:embed="rId20"/>
        </a:buBlip>
        <a:defRPr sz="1400">
          <a:solidFill>
            <a:schemeClr val="tx1"/>
          </a:solidFill>
          <a:latin typeface="+mn-lt"/>
        </a:defRPr>
      </a:lvl3pPr>
      <a:lvl4pPr marL="466725" indent="-236538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4pPr>
      <a:lvl5pPr marL="706438" indent="-2381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/>
        <a:buChar char="−"/>
        <a:defRPr sz="1400">
          <a:solidFill>
            <a:schemeClr val="tx1"/>
          </a:solidFill>
          <a:latin typeface="+mn-lt"/>
        </a:defRPr>
      </a:lvl5pPr>
      <a:lvl6pPr marL="11636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 pitchFamily="34" charset="0"/>
        <a:buChar char="−"/>
        <a:defRPr sz="1400">
          <a:solidFill>
            <a:schemeClr val="tx1"/>
          </a:solidFill>
          <a:latin typeface="+mn-lt"/>
        </a:defRPr>
      </a:lvl6pPr>
      <a:lvl7pPr marL="16208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 pitchFamily="34" charset="0"/>
        <a:buChar char="−"/>
        <a:defRPr sz="1400">
          <a:solidFill>
            <a:schemeClr val="tx1"/>
          </a:solidFill>
          <a:latin typeface="+mn-lt"/>
        </a:defRPr>
      </a:lvl7pPr>
      <a:lvl8pPr marL="20780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 pitchFamily="34" charset="0"/>
        <a:buChar char="−"/>
        <a:defRPr sz="1400">
          <a:solidFill>
            <a:schemeClr val="tx1"/>
          </a:solidFill>
          <a:latin typeface="+mn-lt"/>
        </a:defRPr>
      </a:lvl8pPr>
      <a:lvl9pPr marL="2535238" indent="-238125" algn="l" defTabSz="7286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chemeClr val="tx1"/>
        </a:buClr>
        <a:buFont typeface="Credit Suisse Type Roman" pitchFamily="34" charset="0"/>
        <a:buChar char="−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50.png"/><Relationship Id="rId4" Type="http://schemas.openxmlformats.org/officeDocument/2006/relationships/image" Target="../media/image6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" Target="slide5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2.xml"/><Relationship Id="rId6" Type="http://schemas.openxmlformats.org/officeDocument/2006/relationships/image" Target="../media/image70.jpeg"/><Relationship Id="rId11" Type="http://schemas.openxmlformats.org/officeDocument/2006/relationships/image" Target="../media/image74.jpeg"/><Relationship Id="rId5" Type="http://schemas.openxmlformats.org/officeDocument/2006/relationships/image" Target="../media/image52.jpe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slide" Target="slide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slide" Target="slide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5" Type="http://schemas.openxmlformats.org/officeDocument/2006/relationships/slide" Target="slide3.xml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4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4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4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4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4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4.xml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4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4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5.png"/><Relationship Id="rId5" Type="http://schemas.openxmlformats.org/officeDocument/2006/relationships/image" Target="../media/image93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hyperlink" Target="80MT%20&#1056;&#1072;&#1073;&#1086;&#1090;&#1072;.mp4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2.png"/><Relationship Id="rId3" Type="http://schemas.openxmlformats.org/officeDocument/2006/relationships/image" Target="../media/image124.jpeg"/><Relationship Id="rId7" Type="http://schemas.openxmlformats.org/officeDocument/2006/relationships/image" Target="../media/image127.jpeg"/><Relationship Id="rId12" Type="http://schemas.openxmlformats.org/officeDocument/2006/relationships/image" Target="../media/image13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6.png"/><Relationship Id="rId11" Type="http://schemas.openxmlformats.org/officeDocument/2006/relationships/image" Target="../media/image130.png"/><Relationship Id="rId5" Type="http://schemas.openxmlformats.org/officeDocument/2006/relationships/hyperlink" Target="http://www.dyckerhoff.com/online/en/Home.html" TargetMode="External"/><Relationship Id="rId15" Type="http://schemas.openxmlformats.org/officeDocument/2006/relationships/image" Target="../media/image134.png"/><Relationship Id="rId10" Type="http://schemas.openxmlformats.org/officeDocument/2006/relationships/slide" Target="slide5.xml"/><Relationship Id="rId4" Type="http://schemas.openxmlformats.org/officeDocument/2006/relationships/image" Target="../media/image125.png"/><Relationship Id="rId9" Type="http://schemas.openxmlformats.org/officeDocument/2006/relationships/image" Target="../media/image129.jpeg"/><Relationship Id="rId14" Type="http://schemas.openxmlformats.org/officeDocument/2006/relationships/image" Target="../media/image1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2.png"/><Relationship Id="rId21" Type="http://schemas.openxmlformats.org/officeDocument/2006/relationships/image" Target="../media/image46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image" Target="../media/image29.jpeg"/><Relationship Id="rId16" Type="http://schemas.openxmlformats.org/officeDocument/2006/relationships/image" Target="../media/image41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slide" Target="slide5.xml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4.xml"/><Relationship Id="rId6" Type="http://schemas.openxmlformats.org/officeDocument/2006/relationships/slide" Target="slide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3" Type="http://schemas.openxmlformats.org/officeDocument/2006/relationships/slide" Target="slide5.xml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17" Type="http://schemas.openxmlformats.org/officeDocument/2006/relationships/image" Target="../media/image64.png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63.png"/><Relationship Id="rId1" Type="http://schemas.openxmlformats.org/officeDocument/2006/relationships/tags" Target="../tags/tag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F:\营销工具\产品剪影图\full 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6188075"/>
            <a:ext cx="5715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J:\图片2.png"/>
          <p:cNvPicPr>
            <a:picLocks noChangeAspect="1" noChangeArrowheads="1"/>
          </p:cNvPicPr>
          <p:nvPr/>
        </p:nvPicPr>
        <p:blipFill>
          <a:blip r:embed="rId3" cstate="print"/>
          <a:srcRect t="7845"/>
          <a:stretch>
            <a:fillRect/>
          </a:stretch>
        </p:blipFill>
        <p:spPr bwMode="auto">
          <a:xfrm>
            <a:off x="500063" y="714375"/>
            <a:ext cx="15716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图片 6" descr="Our-Clients-Click-He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8" y="714375"/>
            <a:ext cx="15716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 descr="D:\My Pictures\1.bmp"/>
          <p:cNvPicPr>
            <a:picLocks noChangeAspect="1" noChangeArrowheads="1"/>
          </p:cNvPicPr>
          <p:nvPr/>
        </p:nvPicPr>
        <p:blipFill>
          <a:blip r:embed="rId5" cstate="print"/>
          <a:srcRect l="17839" r="3670"/>
          <a:stretch>
            <a:fillRect/>
          </a:stretch>
        </p:blipFill>
        <p:spPr bwMode="auto">
          <a:xfrm>
            <a:off x="2143125" y="714375"/>
            <a:ext cx="15716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灯片编号占位符 17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982EC6E-5BB7-4319-98D4-8688303BD698}" type="slidenum">
              <a:rPr lang="en-GB" altLang="zh-CN" smtClean="0">
                <a:cs typeface="Arial" charset="0"/>
              </a:rPr>
              <a:pPr/>
              <a:t>1</a:t>
            </a:fld>
            <a:endParaRPr lang="en-GB" altLang="zh-CN" smtClean="0"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313" y="2420938"/>
            <a:ext cx="8424862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ZOOMLION</a:t>
            </a:r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ru-RU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БЕТОННАЯ ТЕХНИКА</a:t>
            </a:r>
          </a:p>
        </p:txBody>
      </p:sp>
      <p:pic>
        <p:nvPicPr>
          <p:cNvPr id="22537" name="Picture 13" descr="F:\working pic\巡演照片\Finland\6.1\P1030136.JPG"/>
          <p:cNvPicPr>
            <a:picLocks noChangeAspect="1" noChangeArrowheads="1"/>
          </p:cNvPicPr>
          <p:nvPr/>
        </p:nvPicPr>
        <p:blipFill>
          <a:blip r:embed="rId6" cstate="print"/>
          <a:srcRect l="22015" r="13164" b="17500"/>
          <a:stretch>
            <a:fillRect/>
          </a:stretch>
        </p:blipFill>
        <p:spPr bwMode="auto">
          <a:xfrm>
            <a:off x="5435600" y="692150"/>
            <a:ext cx="15843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5" descr="http://www.jiazk.com/uploads/allimg/110707/1-110FG223460-L.jpg"/>
          <p:cNvPicPr>
            <a:picLocks noChangeAspect="1" noChangeArrowheads="1"/>
          </p:cNvPicPr>
          <p:nvPr/>
        </p:nvPicPr>
        <p:blipFill>
          <a:blip r:embed="rId7" cstate="print"/>
          <a:srcRect r="1517"/>
          <a:stretch>
            <a:fillRect/>
          </a:stretch>
        </p:blipFill>
        <p:spPr bwMode="auto">
          <a:xfrm>
            <a:off x="7092950" y="692150"/>
            <a:ext cx="158273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8" y="3388990"/>
            <a:ext cx="91440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82675" y="3133111"/>
            <a:ext cx="81756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</a:bodyPr>
          <a:lstStyle/>
          <a:p>
            <a:pPr lvl="0">
              <a:defRPr/>
            </a:pPr>
            <a:r>
              <a:rPr lang="ru-RU" altLang="zh-CN" sz="6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ИДЕЯ</a:t>
            </a:r>
            <a:r>
              <a:rPr lang="ru-RU" altLang="zh-CN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ru-RU" altLang="zh-CN" sz="4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СОЗДАЁТ БУДУЩЕЕ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4"/>
          <p:cNvSpPr>
            <a:spLocks noChangeAspect="1"/>
          </p:cNvSpPr>
          <p:nvPr/>
        </p:nvSpPr>
        <p:spPr bwMode="auto">
          <a:xfrm>
            <a:off x="5557838" y="4056063"/>
            <a:ext cx="236537" cy="238125"/>
          </a:xfrm>
          <a:custGeom>
            <a:avLst/>
            <a:gdLst>
              <a:gd name="T0" fmla="*/ 2147483647 w 137"/>
              <a:gd name="T1" fmla="*/ 2147483647 h 137"/>
              <a:gd name="T2" fmla="*/ 2147483647 w 137"/>
              <a:gd name="T3" fmla="*/ 2147483647 h 137"/>
              <a:gd name="T4" fmla="*/ 2147483647 w 137"/>
              <a:gd name="T5" fmla="*/ 2147483647 h 137"/>
              <a:gd name="T6" fmla="*/ 2147483647 w 137"/>
              <a:gd name="T7" fmla="*/ 2147483647 h 137"/>
              <a:gd name="T8" fmla="*/ 0 w 137"/>
              <a:gd name="T9" fmla="*/ 2147483647 h 137"/>
              <a:gd name="T10" fmla="*/ 0 w 137"/>
              <a:gd name="T11" fmla="*/ 2147483647 h 137"/>
              <a:gd name="T12" fmla="*/ 2147483647 w 137"/>
              <a:gd name="T13" fmla="*/ 2147483647 h 137"/>
              <a:gd name="T14" fmla="*/ 2147483647 w 137"/>
              <a:gd name="T15" fmla="*/ 2147483647 h 137"/>
              <a:gd name="T16" fmla="*/ 2147483647 w 137"/>
              <a:gd name="T17" fmla="*/ 2147483647 h 137"/>
              <a:gd name="T18" fmla="*/ 2147483647 w 137"/>
              <a:gd name="T19" fmla="*/ 0 h 137"/>
              <a:gd name="T20" fmla="*/ 2147483647 w 137"/>
              <a:gd name="T21" fmla="*/ 0 h 137"/>
              <a:gd name="T22" fmla="*/ 2147483647 w 137"/>
              <a:gd name="T23" fmla="*/ 0 h 137"/>
              <a:gd name="T24" fmla="*/ 2147483647 w 137"/>
              <a:gd name="T25" fmla="*/ 0 h 137"/>
              <a:gd name="T26" fmla="*/ 2147483647 w 137"/>
              <a:gd name="T27" fmla="*/ 2147483647 h 137"/>
              <a:gd name="T28" fmla="*/ 2147483647 w 137"/>
              <a:gd name="T29" fmla="*/ 2147483647 h 137"/>
              <a:gd name="T30" fmla="*/ 2147483647 w 137"/>
              <a:gd name="T31" fmla="*/ 2147483647 h 137"/>
              <a:gd name="T32" fmla="*/ 2147483647 w 137"/>
              <a:gd name="T33" fmla="*/ 2147483647 h 137"/>
              <a:gd name="T34" fmla="*/ 2147483647 w 137"/>
              <a:gd name="T35" fmla="*/ 2147483647 h 137"/>
              <a:gd name="T36" fmla="*/ 2147483647 w 137"/>
              <a:gd name="T37" fmla="*/ 2147483647 h 137"/>
              <a:gd name="T38" fmla="*/ 2147483647 w 137"/>
              <a:gd name="T39" fmla="*/ 2147483647 h 137"/>
              <a:gd name="T40" fmla="*/ 2147483647 w 137"/>
              <a:gd name="T41" fmla="*/ 2147483647 h 137"/>
              <a:gd name="T42" fmla="*/ 2147483647 w 137"/>
              <a:gd name="T43" fmla="*/ 2147483647 h 137"/>
              <a:gd name="T44" fmla="*/ 2147483647 w 137"/>
              <a:gd name="T45" fmla="*/ 2147483647 h 137"/>
              <a:gd name="T46" fmla="*/ 2147483647 w 137"/>
              <a:gd name="T47" fmla="*/ 2147483647 h 137"/>
              <a:gd name="T48" fmla="*/ 2147483647 w 137"/>
              <a:gd name="T49" fmla="*/ 2147483647 h 137"/>
              <a:gd name="T50" fmla="*/ 2147483647 w 137"/>
              <a:gd name="T51" fmla="*/ 2147483647 h 137"/>
              <a:gd name="T52" fmla="*/ 2147483647 w 137"/>
              <a:gd name="T53" fmla="*/ 2147483647 h 1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37"/>
              <a:gd name="T82" fmla="*/ 0 h 137"/>
              <a:gd name="T83" fmla="*/ 137 w 137"/>
              <a:gd name="T84" fmla="*/ 137 h 13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37" h="137">
                <a:moveTo>
                  <a:pt x="48" y="112"/>
                </a:moveTo>
                <a:lnTo>
                  <a:pt x="48" y="112"/>
                </a:lnTo>
                <a:lnTo>
                  <a:pt x="24" y="96"/>
                </a:lnTo>
                <a:lnTo>
                  <a:pt x="16" y="96"/>
                </a:lnTo>
                <a:lnTo>
                  <a:pt x="0" y="72"/>
                </a:lnTo>
                <a:lnTo>
                  <a:pt x="0" y="48"/>
                </a:lnTo>
                <a:lnTo>
                  <a:pt x="16" y="32"/>
                </a:lnTo>
                <a:lnTo>
                  <a:pt x="16" y="24"/>
                </a:lnTo>
                <a:lnTo>
                  <a:pt x="16" y="16"/>
                </a:lnTo>
                <a:lnTo>
                  <a:pt x="16" y="0"/>
                </a:lnTo>
                <a:lnTo>
                  <a:pt x="32" y="0"/>
                </a:lnTo>
                <a:lnTo>
                  <a:pt x="56" y="0"/>
                </a:lnTo>
                <a:lnTo>
                  <a:pt x="64" y="0"/>
                </a:lnTo>
                <a:lnTo>
                  <a:pt x="104" y="24"/>
                </a:lnTo>
                <a:lnTo>
                  <a:pt x="104" y="40"/>
                </a:lnTo>
                <a:lnTo>
                  <a:pt x="128" y="48"/>
                </a:lnTo>
                <a:lnTo>
                  <a:pt x="120" y="64"/>
                </a:lnTo>
                <a:lnTo>
                  <a:pt x="128" y="80"/>
                </a:lnTo>
                <a:lnTo>
                  <a:pt x="128" y="104"/>
                </a:lnTo>
                <a:lnTo>
                  <a:pt x="128" y="112"/>
                </a:lnTo>
                <a:lnTo>
                  <a:pt x="136" y="120"/>
                </a:lnTo>
                <a:lnTo>
                  <a:pt x="120" y="136"/>
                </a:lnTo>
                <a:lnTo>
                  <a:pt x="88" y="136"/>
                </a:lnTo>
                <a:lnTo>
                  <a:pt x="72" y="136"/>
                </a:lnTo>
                <a:lnTo>
                  <a:pt x="64" y="112"/>
                </a:lnTo>
                <a:lnTo>
                  <a:pt x="56" y="112"/>
                </a:lnTo>
                <a:lnTo>
                  <a:pt x="48" y="11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87" name="Freeform 5"/>
          <p:cNvSpPr>
            <a:spLocks noChangeAspect="1"/>
          </p:cNvSpPr>
          <p:nvPr/>
        </p:nvSpPr>
        <p:spPr bwMode="auto">
          <a:xfrm>
            <a:off x="6858000" y="3406775"/>
            <a:ext cx="71438" cy="28575"/>
          </a:xfrm>
          <a:custGeom>
            <a:avLst/>
            <a:gdLst>
              <a:gd name="T0" fmla="*/ 2147483647 w 41"/>
              <a:gd name="T1" fmla="*/ 0 h 17"/>
              <a:gd name="T2" fmla="*/ 2147483647 w 41"/>
              <a:gd name="T3" fmla="*/ 0 h 17"/>
              <a:gd name="T4" fmla="*/ 2147483647 w 41"/>
              <a:gd name="T5" fmla="*/ 0 h 17"/>
              <a:gd name="T6" fmla="*/ 0 w 41"/>
              <a:gd name="T7" fmla="*/ 2147483647 h 17"/>
              <a:gd name="T8" fmla="*/ 0 w 41"/>
              <a:gd name="T9" fmla="*/ 2147483647 h 17"/>
              <a:gd name="T10" fmla="*/ 2147483647 w 41"/>
              <a:gd name="T11" fmla="*/ 2147483647 h 17"/>
              <a:gd name="T12" fmla="*/ 2147483647 w 41"/>
              <a:gd name="T13" fmla="*/ 2147483647 h 17"/>
              <a:gd name="T14" fmla="*/ 2147483647 w 41"/>
              <a:gd name="T15" fmla="*/ 0 h 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17"/>
              <a:gd name="T26" fmla="*/ 41 w 41"/>
              <a:gd name="T27" fmla="*/ 17 h 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17">
                <a:moveTo>
                  <a:pt x="32" y="0"/>
                </a:moveTo>
                <a:lnTo>
                  <a:pt x="32" y="0"/>
                </a:lnTo>
                <a:lnTo>
                  <a:pt x="8" y="0"/>
                </a:lnTo>
                <a:lnTo>
                  <a:pt x="0" y="8"/>
                </a:lnTo>
                <a:lnTo>
                  <a:pt x="0" y="16"/>
                </a:lnTo>
                <a:lnTo>
                  <a:pt x="32" y="16"/>
                </a:lnTo>
                <a:lnTo>
                  <a:pt x="40" y="16"/>
                </a:lnTo>
                <a:lnTo>
                  <a:pt x="32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88" name="Freeform 6"/>
          <p:cNvSpPr>
            <a:spLocks noChangeAspect="1"/>
          </p:cNvSpPr>
          <p:nvPr/>
        </p:nvSpPr>
        <p:spPr bwMode="auto">
          <a:xfrm>
            <a:off x="6829425" y="2714625"/>
            <a:ext cx="693738" cy="333375"/>
          </a:xfrm>
          <a:custGeom>
            <a:avLst/>
            <a:gdLst>
              <a:gd name="T0" fmla="*/ 2147483647 w 401"/>
              <a:gd name="T1" fmla="*/ 2147483647 h 193"/>
              <a:gd name="T2" fmla="*/ 2147483647 w 401"/>
              <a:gd name="T3" fmla="*/ 2147483647 h 193"/>
              <a:gd name="T4" fmla="*/ 2147483647 w 401"/>
              <a:gd name="T5" fmla="*/ 2147483647 h 193"/>
              <a:gd name="T6" fmla="*/ 2147483647 w 401"/>
              <a:gd name="T7" fmla="*/ 2147483647 h 193"/>
              <a:gd name="T8" fmla="*/ 2147483647 w 401"/>
              <a:gd name="T9" fmla="*/ 2147483647 h 193"/>
              <a:gd name="T10" fmla="*/ 2147483647 w 401"/>
              <a:gd name="T11" fmla="*/ 2147483647 h 193"/>
              <a:gd name="T12" fmla="*/ 2147483647 w 401"/>
              <a:gd name="T13" fmla="*/ 0 h 193"/>
              <a:gd name="T14" fmla="*/ 2147483647 w 401"/>
              <a:gd name="T15" fmla="*/ 2147483647 h 193"/>
              <a:gd name="T16" fmla="*/ 2147483647 w 401"/>
              <a:gd name="T17" fmla="*/ 2147483647 h 193"/>
              <a:gd name="T18" fmla="*/ 2147483647 w 401"/>
              <a:gd name="T19" fmla="*/ 2147483647 h 193"/>
              <a:gd name="T20" fmla="*/ 2147483647 w 401"/>
              <a:gd name="T21" fmla="*/ 2147483647 h 193"/>
              <a:gd name="T22" fmla="*/ 2147483647 w 401"/>
              <a:gd name="T23" fmla="*/ 2147483647 h 193"/>
              <a:gd name="T24" fmla="*/ 2147483647 w 401"/>
              <a:gd name="T25" fmla="*/ 2147483647 h 193"/>
              <a:gd name="T26" fmla="*/ 2147483647 w 401"/>
              <a:gd name="T27" fmla="*/ 2147483647 h 193"/>
              <a:gd name="T28" fmla="*/ 0 w 401"/>
              <a:gd name="T29" fmla="*/ 2147483647 h 193"/>
              <a:gd name="T30" fmla="*/ 2147483647 w 401"/>
              <a:gd name="T31" fmla="*/ 2147483647 h 193"/>
              <a:gd name="T32" fmla="*/ 2147483647 w 401"/>
              <a:gd name="T33" fmla="*/ 2147483647 h 193"/>
              <a:gd name="T34" fmla="*/ 2147483647 w 401"/>
              <a:gd name="T35" fmla="*/ 2147483647 h 193"/>
              <a:gd name="T36" fmla="*/ 2147483647 w 401"/>
              <a:gd name="T37" fmla="*/ 2147483647 h 193"/>
              <a:gd name="T38" fmla="*/ 2147483647 w 401"/>
              <a:gd name="T39" fmla="*/ 2147483647 h 193"/>
              <a:gd name="T40" fmla="*/ 2147483647 w 401"/>
              <a:gd name="T41" fmla="*/ 2147483647 h 193"/>
              <a:gd name="T42" fmla="*/ 2147483647 w 401"/>
              <a:gd name="T43" fmla="*/ 2147483647 h 193"/>
              <a:gd name="T44" fmla="*/ 2147483647 w 401"/>
              <a:gd name="T45" fmla="*/ 2147483647 h 193"/>
              <a:gd name="T46" fmla="*/ 2147483647 w 401"/>
              <a:gd name="T47" fmla="*/ 2147483647 h 193"/>
              <a:gd name="T48" fmla="*/ 2147483647 w 401"/>
              <a:gd name="T49" fmla="*/ 2147483647 h 193"/>
              <a:gd name="T50" fmla="*/ 2147483647 w 401"/>
              <a:gd name="T51" fmla="*/ 2147483647 h 193"/>
              <a:gd name="T52" fmla="*/ 2147483647 w 401"/>
              <a:gd name="T53" fmla="*/ 2147483647 h 193"/>
              <a:gd name="T54" fmla="*/ 2147483647 w 401"/>
              <a:gd name="T55" fmla="*/ 2147483647 h 193"/>
              <a:gd name="T56" fmla="*/ 2147483647 w 401"/>
              <a:gd name="T57" fmla="*/ 2147483647 h 193"/>
              <a:gd name="T58" fmla="*/ 2147483647 w 401"/>
              <a:gd name="T59" fmla="*/ 2147483647 h 193"/>
              <a:gd name="T60" fmla="*/ 2147483647 w 401"/>
              <a:gd name="T61" fmla="*/ 2147483647 h 193"/>
              <a:gd name="T62" fmla="*/ 2147483647 w 401"/>
              <a:gd name="T63" fmla="*/ 2147483647 h 193"/>
              <a:gd name="T64" fmla="*/ 2147483647 w 401"/>
              <a:gd name="T65" fmla="*/ 2147483647 h 193"/>
              <a:gd name="T66" fmla="*/ 2147483647 w 401"/>
              <a:gd name="T67" fmla="*/ 2147483647 h 193"/>
              <a:gd name="T68" fmla="*/ 2147483647 w 401"/>
              <a:gd name="T69" fmla="*/ 2147483647 h 193"/>
              <a:gd name="T70" fmla="*/ 2147483647 w 401"/>
              <a:gd name="T71" fmla="*/ 2147483647 h 193"/>
              <a:gd name="T72" fmla="*/ 2147483647 w 401"/>
              <a:gd name="T73" fmla="*/ 2147483647 h 193"/>
              <a:gd name="T74" fmla="*/ 2147483647 w 401"/>
              <a:gd name="T75" fmla="*/ 2147483647 h 193"/>
              <a:gd name="T76" fmla="*/ 2147483647 w 401"/>
              <a:gd name="T77" fmla="*/ 2147483647 h 193"/>
              <a:gd name="T78" fmla="*/ 2147483647 w 401"/>
              <a:gd name="T79" fmla="*/ 2147483647 h 193"/>
              <a:gd name="T80" fmla="*/ 2147483647 w 401"/>
              <a:gd name="T81" fmla="*/ 2147483647 h 193"/>
              <a:gd name="T82" fmla="*/ 2147483647 w 401"/>
              <a:gd name="T83" fmla="*/ 2147483647 h 193"/>
              <a:gd name="T84" fmla="*/ 2147483647 w 401"/>
              <a:gd name="T85" fmla="*/ 2147483647 h 19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01"/>
              <a:gd name="T130" fmla="*/ 0 h 193"/>
              <a:gd name="T131" fmla="*/ 401 w 401"/>
              <a:gd name="T132" fmla="*/ 193 h 19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01" h="193">
                <a:moveTo>
                  <a:pt x="264" y="48"/>
                </a:moveTo>
                <a:lnTo>
                  <a:pt x="264" y="48"/>
                </a:lnTo>
                <a:lnTo>
                  <a:pt x="216" y="24"/>
                </a:lnTo>
                <a:lnTo>
                  <a:pt x="200" y="32"/>
                </a:lnTo>
                <a:lnTo>
                  <a:pt x="192" y="32"/>
                </a:lnTo>
                <a:lnTo>
                  <a:pt x="176" y="8"/>
                </a:lnTo>
                <a:lnTo>
                  <a:pt x="144" y="0"/>
                </a:lnTo>
                <a:lnTo>
                  <a:pt x="128" y="8"/>
                </a:lnTo>
                <a:lnTo>
                  <a:pt x="128" y="24"/>
                </a:lnTo>
                <a:lnTo>
                  <a:pt x="128" y="40"/>
                </a:lnTo>
                <a:lnTo>
                  <a:pt x="96" y="40"/>
                </a:lnTo>
                <a:lnTo>
                  <a:pt x="80" y="32"/>
                </a:lnTo>
                <a:lnTo>
                  <a:pt x="48" y="24"/>
                </a:lnTo>
                <a:lnTo>
                  <a:pt x="8" y="48"/>
                </a:lnTo>
                <a:lnTo>
                  <a:pt x="0" y="56"/>
                </a:lnTo>
                <a:lnTo>
                  <a:pt x="16" y="80"/>
                </a:lnTo>
                <a:lnTo>
                  <a:pt x="32" y="80"/>
                </a:lnTo>
                <a:lnTo>
                  <a:pt x="40" y="96"/>
                </a:lnTo>
                <a:lnTo>
                  <a:pt x="40" y="128"/>
                </a:lnTo>
                <a:lnTo>
                  <a:pt x="88" y="144"/>
                </a:lnTo>
                <a:lnTo>
                  <a:pt x="112" y="168"/>
                </a:lnTo>
                <a:lnTo>
                  <a:pt x="160" y="168"/>
                </a:lnTo>
                <a:lnTo>
                  <a:pt x="184" y="184"/>
                </a:lnTo>
                <a:lnTo>
                  <a:pt x="216" y="192"/>
                </a:lnTo>
                <a:lnTo>
                  <a:pt x="248" y="176"/>
                </a:lnTo>
                <a:lnTo>
                  <a:pt x="280" y="176"/>
                </a:lnTo>
                <a:lnTo>
                  <a:pt x="304" y="152"/>
                </a:lnTo>
                <a:lnTo>
                  <a:pt x="296" y="144"/>
                </a:lnTo>
                <a:lnTo>
                  <a:pt x="312" y="128"/>
                </a:lnTo>
                <a:lnTo>
                  <a:pt x="328" y="136"/>
                </a:lnTo>
                <a:lnTo>
                  <a:pt x="352" y="120"/>
                </a:lnTo>
                <a:lnTo>
                  <a:pt x="368" y="104"/>
                </a:lnTo>
                <a:lnTo>
                  <a:pt x="400" y="104"/>
                </a:lnTo>
                <a:lnTo>
                  <a:pt x="392" y="88"/>
                </a:lnTo>
                <a:lnTo>
                  <a:pt x="384" y="80"/>
                </a:lnTo>
                <a:lnTo>
                  <a:pt x="368" y="88"/>
                </a:lnTo>
                <a:lnTo>
                  <a:pt x="352" y="88"/>
                </a:lnTo>
                <a:lnTo>
                  <a:pt x="352" y="56"/>
                </a:lnTo>
                <a:lnTo>
                  <a:pt x="360" y="40"/>
                </a:lnTo>
                <a:lnTo>
                  <a:pt x="336" y="32"/>
                </a:lnTo>
                <a:lnTo>
                  <a:pt x="320" y="48"/>
                </a:lnTo>
                <a:lnTo>
                  <a:pt x="288" y="56"/>
                </a:lnTo>
                <a:lnTo>
                  <a:pt x="264" y="4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89" name="Freeform 7"/>
          <p:cNvSpPr>
            <a:spLocks noChangeAspect="1"/>
          </p:cNvSpPr>
          <p:nvPr/>
        </p:nvSpPr>
        <p:spPr bwMode="auto">
          <a:xfrm>
            <a:off x="5364163" y="1870075"/>
            <a:ext cx="234950" cy="527050"/>
          </a:xfrm>
          <a:custGeom>
            <a:avLst/>
            <a:gdLst>
              <a:gd name="T0" fmla="*/ 2147483647 w 137"/>
              <a:gd name="T1" fmla="*/ 2147483647 h 305"/>
              <a:gd name="T2" fmla="*/ 2147483647 w 137"/>
              <a:gd name="T3" fmla="*/ 2147483647 h 305"/>
              <a:gd name="T4" fmla="*/ 2147483647 w 137"/>
              <a:gd name="T5" fmla="*/ 2147483647 h 305"/>
              <a:gd name="T6" fmla="*/ 2147483647 w 137"/>
              <a:gd name="T7" fmla="*/ 2147483647 h 305"/>
              <a:gd name="T8" fmla="*/ 2147483647 w 137"/>
              <a:gd name="T9" fmla="*/ 2147483647 h 305"/>
              <a:gd name="T10" fmla="*/ 2147483647 w 137"/>
              <a:gd name="T11" fmla="*/ 2147483647 h 305"/>
              <a:gd name="T12" fmla="*/ 2147483647 w 137"/>
              <a:gd name="T13" fmla="*/ 2147483647 h 305"/>
              <a:gd name="T14" fmla="*/ 2147483647 w 137"/>
              <a:gd name="T15" fmla="*/ 2147483647 h 305"/>
              <a:gd name="T16" fmla="*/ 2147483647 w 137"/>
              <a:gd name="T17" fmla="*/ 2147483647 h 305"/>
              <a:gd name="T18" fmla="*/ 2147483647 w 137"/>
              <a:gd name="T19" fmla="*/ 2147483647 h 305"/>
              <a:gd name="T20" fmla="*/ 2147483647 w 137"/>
              <a:gd name="T21" fmla="*/ 2147483647 h 305"/>
              <a:gd name="T22" fmla="*/ 2147483647 w 137"/>
              <a:gd name="T23" fmla="*/ 2147483647 h 305"/>
              <a:gd name="T24" fmla="*/ 2147483647 w 137"/>
              <a:gd name="T25" fmla="*/ 2147483647 h 305"/>
              <a:gd name="T26" fmla="*/ 2147483647 w 137"/>
              <a:gd name="T27" fmla="*/ 2147483647 h 305"/>
              <a:gd name="T28" fmla="*/ 2147483647 w 137"/>
              <a:gd name="T29" fmla="*/ 2147483647 h 305"/>
              <a:gd name="T30" fmla="*/ 2147483647 w 137"/>
              <a:gd name="T31" fmla="*/ 2147483647 h 305"/>
              <a:gd name="T32" fmla="*/ 2147483647 w 137"/>
              <a:gd name="T33" fmla="*/ 2147483647 h 305"/>
              <a:gd name="T34" fmla="*/ 2147483647 w 137"/>
              <a:gd name="T35" fmla="*/ 2147483647 h 305"/>
              <a:gd name="T36" fmla="*/ 2147483647 w 137"/>
              <a:gd name="T37" fmla="*/ 2147483647 h 305"/>
              <a:gd name="T38" fmla="*/ 2147483647 w 137"/>
              <a:gd name="T39" fmla="*/ 2147483647 h 305"/>
              <a:gd name="T40" fmla="*/ 2147483647 w 137"/>
              <a:gd name="T41" fmla="*/ 2147483647 h 305"/>
              <a:gd name="T42" fmla="*/ 2147483647 w 137"/>
              <a:gd name="T43" fmla="*/ 2147483647 h 305"/>
              <a:gd name="T44" fmla="*/ 2147483647 w 137"/>
              <a:gd name="T45" fmla="*/ 2147483647 h 305"/>
              <a:gd name="T46" fmla="*/ 2147483647 w 137"/>
              <a:gd name="T47" fmla="*/ 2147483647 h 305"/>
              <a:gd name="T48" fmla="*/ 2147483647 w 137"/>
              <a:gd name="T49" fmla="*/ 2147483647 h 305"/>
              <a:gd name="T50" fmla="*/ 0 w 137"/>
              <a:gd name="T51" fmla="*/ 2147483647 h 305"/>
              <a:gd name="T52" fmla="*/ 2147483647 w 137"/>
              <a:gd name="T53" fmla="*/ 2147483647 h 305"/>
              <a:gd name="T54" fmla="*/ 2147483647 w 137"/>
              <a:gd name="T55" fmla="*/ 2147483647 h 305"/>
              <a:gd name="T56" fmla="*/ 2147483647 w 137"/>
              <a:gd name="T57" fmla="*/ 2147483647 h 305"/>
              <a:gd name="T58" fmla="*/ 2147483647 w 137"/>
              <a:gd name="T59" fmla="*/ 2147483647 h 305"/>
              <a:gd name="T60" fmla="*/ 2147483647 w 137"/>
              <a:gd name="T61" fmla="*/ 2147483647 h 305"/>
              <a:gd name="T62" fmla="*/ 2147483647 w 137"/>
              <a:gd name="T63" fmla="*/ 2147483647 h 305"/>
              <a:gd name="T64" fmla="*/ 2147483647 w 137"/>
              <a:gd name="T65" fmla="*/ 2147483647 h 305"/>
              <a:gd name="T66" fmla="*/ 2147483647 w 137"/>
              <a:gd name="T67" fmla="*/ 0 h 305"/>
              <a:gd name="T68" fmla="*/ 2147483647 w 137"/>
              <a:gd name="T69" fmla="*/ 2147483647 h 305"/>
              <a:gd name="T70" fmla="*/ 2147483647 w 137"/>
              <a:gd name="T71" fmla="*/ 2147483647 h 30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7"/>
              <a:gd name="T109" fmla="*/ 0 h 305"/>
              <a:gd name="T110" fmla="*/ 137 w 137"/>
              <a:gd name="T111" fmla="*/ 305 h 30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7" h="305">
                <a:moveTo>
                  <a:pt x="104" y="40"/>
                </a:moveTo>
                <a:lnTo>
                  <a:pt x="104" y="40"/>
                </a:lnTo>
                <a:lnTo>
                  <a:pt x="104" y="64"/>
                </a:lnTo>
                <a:lnTo>
                  <a:pt x="120" y="80"/>
                </a:lnTo>
                <a:lnTo>
                  <a:pt x="112" y="104"/>
                </a:lnTo>
                <a:lnTo>
                  <a:pt x="120" y="144"/>
                </a:lnTo>
                <a:lnTo>
                  <a:pt x="112" y="168"/>
                </a:lnTo>
                <a:lnTo>
                  <a:pt x="128" y="192"/>
                </a:lnTo>
                <a:lnTo>
                  <a:pt x="120" y="208"/>
                </a:lnTo>
                <a:lnTo>
                  <a:pt x="136" y="224"/>
                </a:lnTo>
                <a:lnTo>
                  <a:pt x="136" y="232"/>
                </a:lnTo>
                <a:lnTo>
                  <a:pt x="112" y="272"/>
                </a:lnTo>
                <a:lnTo>
                  <a:pt x="88" y="288"/>
                </a:lnTo>
                <a:lnTo>
                  <a:pt x="80" y="288"/>
                </a:lnTo>
                <a:lnTo>
                  <a:pt x="40" y="304"/>
                </a:lnTo>
                <a:lnTo>
                  <a:pt x="8" y="288"/>
                </a:lnTo>
                <a:lnTo>
                  <a:pt x="16" y="264"/>
                </a:lnTo>
                <a:lnTo>
                  <a:pt x="8" y="240"/>
                </a:lnTo>
                <a:lnTo>
                  <a:pt x="16" y="224"/>
                </a:lnTo>
                <a:lnTo>
                  <a:pt x="48" y="176"/>
                </a:lnTo>
                <a:lnTo>
                  <a:pt x="56" y="168"/>
                </a:lnTo>
                <a:lnTo>
                  <a:pt x="56" y="152"/>
                </a:lnTo>
                <a:lnTo>
                  <a:pt x="48" y="144"/>
                </a:lnTo>
                <a:lnTo>
                  <a:pt x="40" y="144"/>
                </a:lnTo>
                <a:lnTo>
                  <a:pt x="32" y="72"/>
                </a:lnTo>
                <a:lnTo>
                  <a:pt x="0" y="40"/>
                </a:lnTo>
                <a:lnTo>
                  <a:pt x="8" y="32"/>
                </a:lnTo>
                <a:lnTo>
                  <a:pt x="24" y="48"/>
                </a:lnTo>
                <a:lnTo>
                  <a:pt x="32" y="48"/>
                </a:lnTo>
                <a:lnTo>
                  <a:pt x="40" y="48"/>
                </a:lnTo>
                <a:lnTo>
                  <a:pt x="56" y="48"/>
                </a:lnTo>
                <a:lnTo>
                  <a:pt x="64" y="40"/>
                </a:lnTo>
                <a:lnTo>
                  <a:pt x="72" y="8"/>
                </a:lnTo>
                <a:lnTo>
                  <a:pt x="88" y="0"/>
                </a:lnTo>
                <a:lnTo>
                  <a:pt x="112" y="16"/>
                </a:lnTo>
                <a:lnTo>
                  <a:pt x="104" y="4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0" name="Freeform 8"/>
          <p:cNvSpPr>
            <a:spLocks noChangeAspect="1"/>
          </p:cNvSpPr>
          <p:nvPr/>
        </p:nvSpPr>
        <p:spPr bwMode="auto">
          <a:xfrm>
            <a:off x="5014913" y="1800225"/>
            <a:ext cx="584200" cy="679450"/>
          </a:xfrm>
          <a:custGeom>
            <a:avLst/>
            <a:gdLst>
              <a:gd name="T0" fmla="*/ 2147483647 w 337"/>
              <a:gd name="T1" fmla="*/ 2147483647 h 393"/>
              <a:gd name="T2" fmla="*/ 2147483647 w 337"/>
              <a:gd name="T3" fmla="*/ 2147483647 h 393"/>
              <a:gd name="T4" fmla="*/ 2147483647 w 337"/>
              <a:gd name="T5" fmla="*/ 2147483647 h 393"/>
              <a:gd name="T6" fmla="*/ 2147483647 w 337"/>
              <a:gd name="T7" fmla="*/ 2147483647 h 393"/>
              <a:gd name="T8" fmla="*/ 2147483647 w 337"/>
              <a:gd name="T9" fmla="*/ 2147483647 h 393"/>
              <a:gd name="T10" fmla="*/ 2147483647 w 337"/>
              <a:gd name="T11" fmla="*/ 2147483647 h 393"/>
              <a:gd name="T12" fmla="*/ 2147483647 w 337"/>
              <a:gd name="T13" fmla="*/ 2147483647 h 393"/>
              <a:gd name="T14" fmla="*/ 2147483647 w 337"/>
              <a:gd name="T15" fmla="*/ 2147483647 h 393"/>
              <a:gd name="T16" fmla="*/ 2147483647 w 337"/>
              <a:gd name="T17" fmla="*/ 2147483647 h 393"/>
              <a:gd name="T18" fmla="*/ 2147483647 w 337"/>
              <a:gd name="T19" fmla="*/ 2147483647 h 393"/>
              <a:gd name="T20" fmla="*/ 2147483647 w 337"/>
              <a:gd name="T21" fmla="*/ 2147483647 h 393"/>
              <a:gd name="T22" fmla="*/ 2147483647 w 337"/>
              <a:gd name="T23" fmla="*/ 2147483647 h 393"/>
              <a:gd name="T24" fmla="*/ 2147483647 w 337"/>
              <a:gd name="T25" fmla="*/ 2147483647 h 393"/>
              <a:gd name="T26" fmla="*/ 2147483647 w 337"/>
              <a:gd name="T27" fmla="*/ 2147483647 h 393"/>
              <a:gd name="T28" fmla="*/ 2147483647 w 337"/>
              <a:gd name="T29" fmla="*/ 2147483647 h 393"/>
              <a:gd name="T30" fmla="*/ 2147483647 w 337"/>
              <a:gd name="T31" fmla="*/ 2147483647 h 393"/>
              <a:gd name="T32" fmla="*/ 2147483647 w 337"/>
              <a:gd name="T33" fmla="*/ 2147483647 h 393"/>
              <a:gd name="T34" fmla="*/ 2147483647 w 337"/>
              <a:gd name="T35" fmla="*/ 2147483647 h 393"/>
              <a:gd name="T36" fmla="*/ 2147483647 w 337"/>
              <a:gd name="T37" fmla="*/ 2147483647 h 393"/>
              <a:gd name="T38" fmla="*/ 2147483647 w 337"/>
              <a:gd name="T39" fmla="*/ 2147483647 h 393"/>
              <a:gd name="T40" fmla="*/ 2147483647 w 337"/>
              <a:gd name="T41" fmla="*/ 2147483647 h 393"/>
              <a:gd name="T42" fmla="*/ 2147483647 w 337"/>
              <a:gd name="T43" fmla="*/ 2147483647 h 393"/>
              <a:gd name="T44" fmla="*/ 2147483647 w 337"/>
              <a:gd name="T45" fmla="*/ 0 h 393"/>
              <a:gd name="T46" fmla="*/ 2147483647 w 337"/>
              <a:gd name="T47" fmla="*/ 2147483647 h 393"/>
              <a:gd name="T48" fmla="*/ 2147483647 w 337"/>
              <a:gd name="T49" fmla="*/ 0 h 393"/>
              <a:gd name="T50" fmla="*/ 2147483647 w 337"/>
              <a:gd name="T51" fmla="*/ 2147483647 h 393"/>
              <a:gd name="T52" fmla="*/ 2147483647 w 337"/>
              <a:gd name="T53" fmla="*/ 2147483647 h 393"/>
              <a:gd name="T54" fmla="*/ 2147483647 w 337"/>
              <a:gd name="T55" fmla="*/ 2147483647 h 393"/>
              <a:gd name="T56" fmla="*/ 2147483647 w 337"/>
              <a:gd name="T57" fmla="*/ 2147483647 h 393"/>
              <a:gd name="T58" fmla="*/ 2147483647 w 337"/>
              <a:gd name="T59" fmla="*/ 2147483647 h 393"/>
              <a:gd name="T60" fmla="*/ 2147483647 w 337"/>
              <a:gd name="T61" fmla="*/ 2147483647 h 393"/>
              <a:gd name="T62" fmla="*/ 2147483647 w 337"/>
              <a:gd name="T63" fmla="*/ 2147483647 h 393"/>
              <a:gd name="T64" fmla="*/ 2147483647 w 337"/>
              <a:gd name="T65" fmla="*/ 2147483647 h 393"/>
              <a:gd name="T66" fmla="*/ 2147483647 w 337"/>
              <a:gd name="T67" fmla="*/ 2147483647 h 393"/>
              <a:gd name="T68" fmla="*/ 2147483647 w 337"/>
              <a:gd name="T69" fmla="*/ 2147483647 h 393"/>
              <a:gd name="T70" fmla="*/ 2147483647 w 337"/>
              <a:gd name="T71" fmla="*/ 2147483647 h 393"/>
              <a:gd name="T72" fmla="*/ 2147483647 w 337"/>
              <a:gd name="T73" fmla="*/ 2147483647 h 393"/>
              <a:gd name="T74" fmla="*/ 2147483647 w 337"/>
              <a:gd name="T75" fmla="*/ 2147483647 h 393"/>
              <a:gd name="T76" fmla="*/ 2147483647 w 337"/>
              <a:gd name="T77" fmla="*/ 2147483647 h 393"/>
              <a:gd name="T78" fmla="*/ 2147483647 w 337"/>
              <a:gd name="T79" fmla="*/ 2147483647 h 393"/>
              <a:gd name="T80" fmla="*/ 2147483647 w 337"/>
              <a:gd name="T81" fmla="*/ 2147483647 h 393"/>
              <a:gd name="T82" fmla="*/ 2147483647 w 337"/>
              <a:gd name="T83" fmla="*/ 2147483647 h 393"/>
              <a:gd name="T84" fmla="*/ 2147483647 w 337"/>
              <a:gd name="T85" fmla="*/ 2147483647 h 393"/>
              <a:gd name="T86" fmla="*/ 2147483647 w 337"/>
              <a:gd name="T87" fmla="*/ 2147483647 h 393"/>
              <a:gd name="T88" fmla="*/ 2147483647 w 337"/>
              <a:gd name="T89" fmla="*/ 2147483647 h 393"/>
              <a:gd name="T90" fmla="*/ 2147483647 w 337"/>
              <a:gd name="T91" fmla="*/ 2147483647 h 39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37"/>
              <a:gd name="T139" fmla="*/ 0 h 393"/>
              <a:gd name="T140" fmla="*/ 337 w 337"/>
              <a:gd name="T141" fmla="*/ 393 h 39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37" h="393">
                <a:moveTo>
                  <a:pt x="80" y="376"/>
                </a:moveTo>
                <a:lnTo>
                  <a:pt x="80" y="376"/>
                </a:lnTo>
                <a:lnTo>
                  <a:pt x="80" y="368"/>
                </a:lnTo>
                <a:lnTo>
                  <a:pt x="72" y="360"/>
                </a:lnTo>
                <a:lnTo>
                  <a:pt x="72" y="368"/>
                </a:lnTo>
                <a:lnTo>
                  <a:pt x="64" y="368"/>
                </a:lnTo>
                <a:lnTo>
                  <a:pt x="40" y="392"/>
                </a:lnTo>
                <a:lnTo>
                  <a:pt x="24" y="392"/>
                </a:lnTo>
                <a:lnTo>
                  <a:pt x="8" y="384"/>
                </a:lnTo>
                <a:lnTo>
                  <a:pt x="16" y="360"/>
                </a:lnTo>
                <a:lnTo>
                  <a:pt x="8" y="368"/>
                </a:lnTo>
                <a:lnTo>
                  <a:pt x="8" y="360"/>
                </a:lnTo>
                <a:lnTo>
                  <a:pt x="8" y="352"/>
                </a:lnTo>
                <a:lnTo>
                  <a:pt x="8" y="336"/>
                </a:lnTo>
                <a:lnTo>
                  <a:pt x="0" y="320"/>
                </a:lnTo>
                <a:lnTo>
                  <a:pt x="8" y="304"/>
                </a:lnTo>
                <a:lnTo>
                  <a:pt x="0" y="296"/>
                </a:lnTo>
                <a:lnTo>
                  <a:pt x="32" y="272"/>
                </a:lnTo>
                <a:lnTo>
                  <a:pt x="40" y="264"/>
                </a:lnTo>
                <a:lnTo>
                  <a:pt x="56" y="248"/>
                </a:lnTo>
                <a:lnTo>
                  <a:pt x="56" y="256"/>
                </a:lnTo>
                <a:lnTo>
                  <a:pt x="80" y="216"/>
                </a:lnTo>
                <a:lnTo>
                  <a:pt x="96" y="200"/>
                </a:lnTo>
                <a:lnTo>
                  <a:pt x="112" y="160"/>
                </a:lnTo>
                <a:lnTo>
                  <a:pt x="128" y="120"/>
                </a:lnTo>
                <a:lnTo>
                  <a:pt x="144" y="104"/>
                </a:lnTo>
                <a:lnTo>
                  <a:pt x="120" y="112"/>
                </a:lnTo>
                <a:lnTo>
                  <a:pt x="104" y="120"/>
                </a:lnTo>
                <a:lnTo>
                  <a:pt x="112" y="104"/>
                </a:lnTo>
                <a:lnTo>
                  <a:pt x="128" y="104"/>
                </a:lnTo>
                <a:lnTo>
                  <a:pt x="120" y="88"/>
                </a:lnTo>
                <a:lnTo>
                  <a:pt x="144" y="72"/>
                </a:lnTo>
                <a:lnTo>
                  <a:pt x="144" y="88"/>
                </a:lnTo>
                <a:lnTo>
                  <a:pt x="152" y="80"/>
                </a:lnTo>
                <a:lnTo>
                  <a:pt x="152" y="88"/>
                </a:lnTo>
                <a:lnTo>
                  <a:pt x="160" y="80"/>
                </a:lnTo>
                <a:lnTo>
                  <a:pt x="152" y="80"/>
                </a:lnTo>
                <a:lnTo>
                  <a:pt x="152" y="64"/>
                </a:lnTo>
                <a:lnTo>
                  <a:pt x="168" y="56"/>
                </a:lnTo>
                <a:lnTo>
                  <a:pt x="176" y="40"/>
                </a:lnTo>
                <a:lnTo>
                  <a:pt x="192" y="40"/>
                </a:lnTo>
                <a:lnTo>
                  <a:pt x="208" y="32"/>
                </a:lnTo>
                <a:lnTo>
                  <a:pt x="232" y="8"/>
                </a:lnTo>
                <a:lnTo>
                  <a:pt x="248" y="16"/>
                </a:lnTo>
                <a:lnTo>
                  <a:pt x="256" y="8"/>
                </a:lnTo>
                <a:lnTo>
                  <a:pt x="264" y="0"/>
                </a:lnTo>
                <a:lnTo>
                  <a:pt x="264" y="24"/>
                </a:lnTo>
                <a:lnTo>
                  <a:pt x="272" y="8"/>
                </a:lnTo>
                <a:lnTo>
                  <a:pt x="280" y="24"/>
                </a:lnTo>
                <a:lnTo>
                  <a:pt x="288" y="0"/>
                </a:lnTo>
                <a:lnTo>
                  <a:pt x="304" y="8"/>
                </a:lnTo>
                <a:lnTo>
                  <a:pt x="336" y="32"/>
                </a:lnTo>
                <a:lnTo>
                  <a:pt x="320" y="40"/>
                </a:lnTo>
                <a:lnTo>
                  <a:pt x="304" y="40"/>
                </a:lnTo>
                <a:lnTo>
                  <a:pt x="320" y="48"/>
                </a:lnTo>
                <a:lnTo>
                  <a:pt x="328" y="56"/>
                </a:lnTo>
                <a:lnTo>
                  <a:pt x="328" y="64"/>
                </a:lnTo>
                <a:lnTo>
                  <a:pt x="320" y="64"/>
                </a:lnTo>
                <a:lnTo>
                  <a:pt x="304" y="80"/>
                </a:lnTo>
                <a:lnTo>
                  <a:pt x="312" y="56"/>
                </a:lnTo>
                <a:lnTo>
                  <a:pt x="288" y="40"/>
                </a:lnTo>
                <a:lnTo>
                  <a:pt x="272" y="48"/>
                </a:lnTo>
                <a:lnTo>
                  <a:pt x="264" y="80"/>
                </a:lnTo>
                <a:lnTo>
                  <a:pt x="256" y="88"/>
                </a:lnTo>
                <a:lnTo>
                  <a:pt x="240" y="88"/>
                </a:lnTo>
                <a:lnTo>
                  <a:pt x="232" y="88"/>
                </a:lnTo>
                <a:lnTo>
                  <a:pt x="224" y="88"/>
                </a:lnTo>
                <a:lnTo>
                  <a:pt x="208" y="72"/>
                </a:lnTo>
                <a:lnTo>
                  <a:pt x="200" y="80"/>
                </a:lnTo>
                <a:lnTo>
                  <a:pt x="192" y="80"/>
                </a:lnTo>
                <a:lnTo>
                  <a:pt x="192" y="96"/>
                </a:lnTo>
                <a:lnTo>
                  <a:pt x="176" y="96"/>
                </a:lnTo>
                <a:lnTo>
                  <a:pt x="168" y="96"/>
                </a:lnTo>
                <a:lnTo>
                  <a:pt x="168" y="112"/>
                </a:lnTo>
                <a:lnTo>
                  <a:pt x="160" y="112"/>
                </a:lnTo>
                <a:lnTo>
                  <a:pt x="152" y="120"/>
                </a:lnTo>
                <a:lnTo>
                  <a:pt x="144" y="136"/>
                </a:lnTo>
                <a:lnTo>
                  <a:pt x="144" y="144"/>
                </a:lnTo>
                <a:lnTo>
                  <a:pt x="144" y="152"/>
                </a:lnTo>
                <a:lnTo>
                  <a:pt x="128" y="176"/>
                </a:lnTo>
                <a:lnTo>
                  <a:pt x="120" y="200"/>
                </a:lnTo>
                <a:lnTo>
                  <a:pt x="112" y="216"/>
                </a:lnTo>
                <a:lnTo>
                  <a:pt x="120" y="232"/>
                </a:lnTo>
                <a:lnTo>
                  <a:pt x="104" y="240"/>
                </a:lnTo>
                <a:lnTo>
                  <a:pt x="96" y="248"/>
                </a:lnTo>
                <a:lnTo>
                  <a:pt x="88" y="280"/>
                </a:lnTo>
                <a:lnTo>
                  <a:pt x="96" y="312"/>
                </a:lnTo>
                <a:lnTo>
                  <a:pt x="96" y="320"/>
                </a:lnTo>
                <a:lnTo>
                  <a:pt x="96" y="344"/>
                </a:lnTo>
                <a:lnTo>
                  <a:pt x="88" y="352"/>
                </a:lnTo>
                <a:lnTo>
                  <a:pt x="88" y="376"/>
                </a:lnTo>
                <a:lnTo>
                  <a:pt x="80" y="37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1" name="Freeform 9"/>
          <p:cNvSpPr>
            <a:spLocks noChangeAspect="1"/>
          </p:cNvSpPr>
          <p:nvPr/>
        </p:nvSpPr>
        <p:spPr bwMode="auto">
          <a:xfrm>
            <a:off x="5419725" y="2547938"/>
            <a:ext cx="209550" cy="180975"/>
          </a:xfrm>
          <a:custGeom>
            <a:avLst/>
            <a:gdLst>
              <a:gd name="T0" fmla="*/ 2147483647 w 121"/>
              <a:gd name="T1" fmla="*/ 2147483647 h 105"/>
              <a:gd name="T2" fmla="*/ 2147483647 w 121"/>
              <a:gd name="T3" fmla="*/ 2147483647 h 105"/>
              <a:gd name="T4" fmla="*/ 2147483647 w 121"/>
              <a:gd name="T5" fmla="*/ 2147483647 h 105"/>
              <a:gd name="T6" fmla="*/ 2147483647 w 121"/>
              <a:gd name="T7" fmla="*/ 2147483647 h 105"/>
              <a:gd name="T8" fmla="*/ 2147483647 w 121"/>
              <a:gd name="T9" fmla="*/ 2147483647 h 105"/>
              <a:gd name="T10" fmla="*/ 2147483647 w 121"/>
              <a:gd name="T11" fmla="*/ 2147483647 h 105"/>
              <a:gd name="T12" fmla="*/ 2147483647 w 121"/>
              <a:gd name="T13" fmla="*/ 2147483647 h 105"/>
              <a:gd name="T14" fmla="*/ 2147483647 w 121"/>
              <a:gd name="T15" fmla="*/ 2147483647 h 105"/>
              <a:gd name="T16" fmla="*/ 2147483647 w 121"/>
              <a:gd name="T17" fmla="*/ 2147483647 h 105"/>
              <a:gd name="T18" fmla="*/ 2147483647 w 121"/>
              <a:gd name="T19" fmla="*/ 2147483647 h 105"/>
              <a:gd name="T20" fmla="*/ 2147483647 w 121"/>
              <a:gd name="T21" fmla="*/ 0 h 105"/>
              <a:gd name="T22" fmla="*/ 2147483647 w 121"/>
              <a:gd name="T23" fmla="*/ 2147483647 h 105"/>
              <a:gd name="T24" fmla="*/ 2147483647 w 121"/>
              <a:gd name="T25" fmla="*/ 2147483647 h 105"/>
              <a:gd name="T26" fmla="*/ 2147483647 w 121"/>
              <a:gd name="T27" fmla="*/ 2147483647 h 105"/>
              <a:gd name="T28" fmla="*/ 2147483647 w 121"/>
              <a:gd name="T29" fmla="*/ 2147483647 h 105"/>
              <a:gd name="T30" fmla="*/ 2147483647 w 121"/>
              <a:gd name="T31" fmla="*/ 2147483647 h 105"/>
              <a:gd name="T32" fmla="*/ 2147483647 w 121"/>
              <a:gd name="T33" fmla="*/ 2147483647 h 105"/>
              <a:gd name="T34" fmla="*/ 0 w 121"/>
              <a:gd name="T35" fmla="*/ 2147483647 h 105"/>
              <a:gd name="T36" fmla="*/ 2147483647 w 121"/>
              <a:gd name="T37" fmla="*/ 2147483647 h 105"/>
              <a:gd name="T38" fmla="*/ 0 w 121"/>
              <a:gd name="T39" fmla="*/ 2147483647 h 105"/>
              <a:gd name="T40" fmla="*/ 0 w 121"/>
              <a:gd name="T41" fmla="*/ 2147483647 h 105"/>
              <a:gd name="T42" fmla="*/ 2147483647 w 121"/>
              <a:gd name="T43" fmla="*/ 2147483647 h 105"/>
              <a:gd name="T44" fmla="*/ 2147483647 w 121"/>
              <a:gd name="T45" fmla="*/ 2147483647 h 105"/>
              <a:gd name="T46" fmla="*/ 2147483647 w 121"/>
              <a:gd name="T47" fmla="*/ 2147483647 h 105"/>
              <a:gd name="T48" fmla="*/ 2147483647 w 121"/>
              <a:gd name="T49" fmla="*/ 2147483647 h 105"/>
              <a:gd name="T50" fmla="*/ 2147483647 w 121"/>
              <a:gd name="T51" fmla="*/ 2147483647 h 105"/>
              <a:gd name="T52" fmla="*/ 2147483647 w 121"/>
              <a:gd name="T53" fmla="*/ 2147483647 h 105"/>
              <a:gd name="T54" fmla="*/ 2147483647 w 121"/>
              <a:gd name="T55" fmla="*/ 2147483647 h 105"/>
              <a:gd name="T56" fmla="*/ 2147483647 w 121"/>
              <a:gd name="T57" fmla="*/ 2147483647 h 105"/>
              <a:gd name="T58" fmla="*/ 2147483647 w 121"/>
              <a:gd name="T59" fmla="*/ 2147483647 h 1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1"/>
              <a:gd name="T91" fmla="*/ 0 h 105"/>
              <a:gd name="T92" fmla="*/ 121 w 121"/>
              <a:gd name="T93" fmla="*/ 105 h 10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1" h="105">
                <a:moveTo>
                  <a:pt x="112" y="88"/>
                </a:moveTo>
                <a:lnTo>
                  <a:pt x="112" y="88"/>
                </a:lnTo>
                <a:lnTo>
                  <a:pt x="104" y="72"/>
                </a:lnTo>
                <a:lnTo>
                  <a:pt x="104" y="64"/>
                </a:lnTo>
                <a:lnTo>
                  <a:pt x="112" y="72"/>
                </a:lnTo>
                <a:lnTo>
                  <a:pt x="120" y="56"/>
                </a:lnTo>
                <a:lnTo>
                  <a:pt x="112" y="56"/>
                </a:lnTo>
                <a:lnTo>
                  <a:pt x="96" y="32"/>
                </a:lnTo>
                <a:lnTo>
                  <a:pt x="96" y="16"/>
                </a:lnTo>
                <a:lnTo>
                  <a:pt x="88" y="8"/>
                </a:lnTo>
                <a:lnTo>
                  <a:pt x="64" y="0"/>
                </a:lnTo>
                <a:lnTo>
                  <a:pt x="48" y="16"/>
                </a:lnTo>
                <a:lnTo>
                  <a:pt x="48" y="24"/>
                </a:lnTo>
                <a:lnTo>
                  <a:pt x="32" y="32"/>
                </a:lnTo>
                <a:lnTo>
                  <a:pt x="32" y="48"/>
                </a:lnTo>
                <a:lnTo>
                  <a:pt x="24" y="48"/>
                </a:lnTo>
                <a:lnTo>
                  <a:pt x="8" y="56"/>
                </a:lnTo>
                <a:lnTo>
                  <a:pt x="0" y="56"/>
                </a:lnTo>
                <a:lnTo>
                  <a:pt x="8" y="72"/>
                </a:lnTo>
                <a:lnTo>
                  <a:pt x="0" y="88"/>
                </a:lnTo>
                <a:lnTo>
                  <a:pt x="0" y="104"/>
                </a:lnTo>
                <a:lnTo>
                  <a:pt x="16" y="96"/>
                </a:lnTo>
                <a:lnTo>
                  <a:pt x="32" y="96"/>
                </a:lnTo>
                <a:lnTo>
                  <a:pt x="56" y="104"/>
                </a:lnTo>
                <a:lnTo>
                  <a:pt x="64" y="104"/>
                </a:lnTo>
                <a:lnTo>
                  <a:pt x="72" y="104"/>
                </a:lnTo>
                <a:lnTo>
                  <a:pt x="80" y="104"/>
                </a:lnTo>
                <a:lnTo>
                  <a:pt x="96" y="104"/>
                </a:lnTo>
                <a:lnTo>
                  <a:pt x="104" y="88"/>
                </a:lnTo>
                <a:lnTo>
                  <a:pt x="112" y="8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2" name="Freeform 10"/>
          <p:cNvSpPr>
            <a:spLocks noChangeAspect="1"/>
          </p:cNvSpPr>
          <p:nvPr/>
        </p:nvSpPr>
        <p:spPr bwMode="auto">
          <a:xfrm>
            <a:off x="5503863" y="1260475"/>
            <a:ext cx="3568700" cy="1787525"/>
          </a:xfrm>
          <a:custGeom>
            <a:avLst/>
            <a:gdLst>
              <a:gd name="T0" fmla="*/ 2147483647 w 2065"/>
              <a:gd name="T1" fmla="*/ 2147483647 h 1033"/>
              <a:gd name="T2" fmla="*/ 2147483647 w 2065"/>
              <a:gd name="T3" fmla="*/ 2147483647 h 1033"/>
              <a:gd name="T4" fmla="*/ 2147483647 w 2065"/>
              <a:gd name="T5" fmla="*/ 2147483647 h 1033"/>
              <a:gd name="T6" fmla="*/ 2147483647 w 2065"/>
              <a:gd name="T7" fmla="*/ 2147483647 h 1033"/>
              <a:gd name="T8" fmla="*/ 2147483647 w 2065"/>
              <a:gd name="T9" fmla="*/ 2147483647 h 1033"/>
              <a:gd name="T10" fmla="*/ 2147483647 w 2065"/>
              <a:gd name="T11" fmla="*/ 2147483647 h 1033"/>
              <a:gd name="T12" fmla="*/ 2147483647 w 2065"/>
              <a:gd name="T13" fmla="*/ 2147483647 h 1033"/>
              <a:gd name="T14" fmla="*/ 2147483647 w 2065"/>
              <a:gd name="T15" fmla="*/ 2147483647 h 1033"/>
              <a:gd name="T16" fmla="*/ 2147483647 w 2065"/>
              <a:gd name="T17" fmla="*/ 2147483647 h 1033"/>
              <a:gd name="T18" fmla="*/ 2147483647 w 2065"/>
              <a:gd name="T19" fmla="*/ 2147483647 h 1033"/>
              <a:gd name="T20" fmla="*/ 2147483647 w 2065"/>
              <a:gd name="T21" fmla="*/ 2147483647 h 1033"/>
              <a:gd name="T22" fmla="*/ 2147483647 w 2065"/>
              <a:gd name="T23" fmla="*/ 2147483647 h 1033"/>
              <a:gd name="T24" fmla="*/ 2147483647 w 2065"/>
              <a:gd name="T25" fmla="*/ 2147483647 h 1033"/>
              <a:gd name="T26" fmla="*/ 2147483647 w 2065"/>
              <a:gd name="T27" fmla="*/ 2147483647 h 1033"/>
              <a:gd name="T28" fmla="*/ 2147483647 w 2065"/>
              <a:gd name="T29" fmla="*/ 2147483647 h 1033"/>
              <a:gd name="T30" fmla="*/ 2147483647 w 2065"/>
              <a:gd name="T31" fmla="*/ 2147483647 h 1033"/>
              <a:gd name="T32" fmla="*/ 2147483647 w 2065"/>
              <a:gd name="T33" fmla="*/ 2147483647 h 1033"/>
              <a:gd name="T34" fmla="*/ 2147483647 w 2065"/>
              <a:gd name="T35" fmla="*/ 2147483647 h 1033"/>
              <a:gd name="T36" fmla="*/ 2147483647 w 2065"/>
              <a:gd name="T37" fmla="*/ 2147483647 h 1033"/>
              <a:gd name="T38" fmla="*/ 2147483647 w 2065"/>
              <a:gd name="T39" fmla="*/ 2147483647 h 1033"/>
              <a:gd name="T40" fmla="*/ 2147483647 w 2065"/>
              <a:gd name="T41" fmla="*/ 2147483647 h 1033"/>
              <a:gd name="T42" fmla="*/ 2147483647 w 2065"/>
              <a:gd name="T43" fmla="*/ 2147483647 h 1033"/>
              <a:gd name="T44" fmla="*/ 2147483647 w 2065"/>
              <a:gd name="T45" fmla="*/ 2147483647 h 1033"/>
              <a:gd name="T46" fmla="*/ 2147483647 w 2065"/>
              <a:gd name="T47" fmla="*/ 2147483647 h 1033"/>
              <a:gd name="T48" fmla="*/ 2147483647 w 2065"/>
              <a:gd name="T49" fmla="*/ 2147483647 h 1033"/>
              <a:gd name="T50" fmla="*/ 2147483647 w 2065"/>
              <a:gd name="T51" fmla="*/ 2147483647 h 1033"/>
              <a:gd name="T52" fmla="*/ 2147483647 w 2065"/>
              <a:gd name="T53" fmla="*/ 2147483647 h 1033"/>
              <a:gd name="T54" fmla="*/ 2147483647 w 2065"/>
              <a:gd name="T55" fmla="*/ 2147483647 h 1033"/>
              <a:gd name="T56" fmla="*/ 2147483647 w 2065"/>
              <a:gd name="T57" fmla="*/ 2147483647 h 1033"/>
              <a:gd name="T58" fmla="*/ 2147483647 w 2065"/>
              <a:gd name="T59" fmla="*/ 2147483647 h 1033"/>
              <a:gd name="T60" fmla="*/ 2147483647 w 2065"/>
              <a:gd name="T61" fmla="*/ 2147483647 h 1033"/>
              <a:gd name="T62" fmla="*/ 2147483647 w 2065"/>
              <a:gd name="T63" fmla="*/ 2147483647 h 1033"/>
              <a:gd name="T64" fmla="*/ 2147483647 w 2065"/>
              <a:gd name="T65" fmla="*/ 2147483647 h 1033"/>
              <a:gd name="T66" fmla="*/ 2147483647 w 2065"/>
              <a:gd name="T67" fmla="*/ 2147483647 h 1033"/>
              <a:gd name="T68" fmla="*/ 2147483647 w 2065"/>
              <a:gd name="T69" fmla="*/ 2147483647 h 1033"/>
              <a:gd name="T70" fmla="*/ 2147483647 w 2065"/>
              <a:gd name="T71" fmla="*/ 2147483647 h 1033"/>
              <a:gd name="T72" fmla="*/ 2147483647 w 2065"/>
              <a:gd name="T73" fmla="*/ 2147483647 h 1033"/>
              <a:gd name="T74" fmla="*/ 2147483647 w 2065"/>
              <a:gd name="T75" fmla="*/ 2147483647 h 1033"/>
              <a:gd name="T76" fmla="*/ 2147483647 w 2065"/>
              <a:gd name="T77" fmla="*/ 2147483647 h 1033"/>
              <a:gd name="T78" fmla="*/ 2147483647 w 2065"/>
              <a:gd name="T79" fmla="*/ 2147483647 h 1033"/>
              <a:gd name="T80" fmla="*/ 2147483647 w 2065"/>
              <a:gd name="T81" fmla="*/ 2147483647 h 1033"/>
              <a:gd name="T82" fmla="*/ 2147483647 w 2065"/>
              <a:gd name="T83" fmla="*/ 2147483647 h 1033"/>
              <a:gd name="T84" fmla="*/ 2147483647 w 2065"/>
              <a:gd name="T85" fmla="*/ 2147483647 h 1033"/>
              <a:gd name="T86" fmla="*/ 2147483647 w 2065"/>
              <a:gd name="T87" fmla="*/ 2147483647 h 1033"/>
              <a:gd name="T88" fmla="*/ 2147483647 w 2065"/>
              <a:gd name="T89" fmla="*/ 2147483647 h 1033"/>
              <a:gd name="T90" fmla="*/ 2147483647 w 2065"/>
              <a:gd name="T91" fmla="*/ 2147483647 h 1033"/>
              <a:gd name="T92" fmla="*/ 2147483647 w 2065"/>
              <a:gd name="T93" fmla="*/ 2147483647 h 1033"/>
              <a:gd name="T94" fmla="*/ 2147483647 w 2065"/>
              <a:gd name="T95" fmla="*/ 2147483647 h 1033"/>
              <a:gd name="T96" fmla="*/ 2147483647 w 2065"/>
              <a:gd name="T97" fmla="*/ 2147483647 h 1033"/>
              <a:gd name="T98" fmla="*/ 2147483647 w 2065"/>
              <a:gd name="T99" fmla="*/ 2147483647 h 1033"/>
              <a:gd name="T100" fmla="*/ 2147483647 w 2065"/>
              <a:gd name="T101" fmla="*/ 2147483647 h 1033"/>
              <a:gd name="T102" fmla="*/ 2147483647 w 2065"/>
              <a:gd name="T103" fmla="*/ 2147483647 h 1033"/>
              <a:gd name="T104" fmla="*/ 2147483647 w 2065"/>
              <a:gd name="T105" fmla="*/ 2147483647 h 1033"/>
              <a:gd name="T106" fmla="*/ 2147483647 w 2065"/>
              <a:gd name="T107" fmla="*/ 2147483647 h 1033"/>
              <a:gd name="T108" fmla="*/ 2147483647 w 2065"/>
              <a:gd name="T109" fmla="*/ 2147483647 h 103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65"/>
              <a:gd name="T166" fmla="*/ 0 h 1033"/>
              <a:gd name="T167" fmla="*/ 2065 w 2065"/>
              <a:gd name="T168" fmla="*/ 1033 h 103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65" h="1033">
                <a:moveTo>
                  <a:pt x="1048" y="192"/>
                </a:moveTo>
                <a:lnTo>
                  <a:pt x="1048" y="192"/>
                </a:lnTo>
                <a:lnTo>
                  <a:pt x="1040" y="200"/>
                </a:lnTo>
                <a:lnTo>
                  <a:pt x="1048" y="216"/>
                </a:lnTo>
                <a:lnTo>
                  <a:pt x="1016" y="232"/>
                </a:lnTo>
                <a:lnTo>
                  <a:pt x="1008" y="232"/>
                </a:lnTo>
                <a:lnTo>
                  <a:pt x="1016" y="208"/>
                </a:lnTo>
                <a:lnTo>
                  <a:pt x="1096" y="136"/>
                </a:lnTo>
                <a:lnTo>
                  <a:pt x="1096" y="88"/>
                </a:lnTo>
                <a:lnTo>
                  <a:pt x="1064" y="56"/>
                </a:lnTo>
                <a:lnTo>
                  <a:pt x="1024" y="56"/>
                </a:lnTo>
                <a:lnTo>
                  <a:pt x="1024" y="72"/>
                </a:lnTo>
                <a:lnTo>
                  <a:pt x="1000" y="72"/>
                </a:lnTo>
                <a:lnTo>
                  <a:pt x="1016" y="40"/>
                </a:lnTo>
                <a:lnTo>
                  <a:pt x="976" y="32"/>
                </a:lnTo>
                <a:lnTo>
                  <a:pt x="1000" y="16"/>
                </a:lnTo>
                <a:lnTo>
                  <a:pt x="976" y="0"/>
                </a:lnTo>
                <a:lnTo>
                  <a:pt x="936" y="40"/>
                </a:lnTo>
                <a:lnTo>
                  <a:pt x="936" y="72"/>
                </a:lnTo>
                <a:lnTo>
                  <a:pt x="912" y="72"/>
                </a:lnTo>
                <a:lnTo>
                  <a:pt x="840" y="88"/>
                </a:lnTo>
                <a:lnTo>
                  <a:pt x="776" y="128"/>
                </a:lnTo>
                <a:lnTo>
                  <a:pt x="752" y="160"/>
                </a:lnTo>
                <a:lnTo>
                  <a:pt x="760" y="200"/>
                </a:lnTo>
                <a:lnTo>
                  <a:pt x="672" y="216"/>
                </a:lnTo>
                <a:lnTo>
                  <a:pt x="680" y="264"/>
                </a:lnTo>
                <a:lnTo>
                  <a:pt x="704" y="288"/>
                </a:lnTo>
                <a:lnTo>
                  <a:pt x="688" y="296"/>
                </a:lnTo>
                <a:lnTo>
                  <a:pt x="664" y="264"/>
                </a:lnTo>
                <a:lnTo>
                  <a:pt x="640" y="256"/>
                </a:lnTo>
                <a:lnTo>
                  <a:pt x="632" y="264"/>
                </a:lnTo>
                <a:lnTo>
                  <a:pt x="616" y="248"/>
                </a:lnTo>
                <a:lnTo>
                  <a:pt x="600" y="232"/>
                </a:lnTo>
                <a:lnTo>
                  <a:pt x="600" y="240"/>
                </a:lnTo>
                <a:lnTo>
                  <a:pt x="608" y="264"/>
                </a:lnTo>
                <a:lnTo>
                  <a:pt x="584" y="304"/>
                </a:lnTo>
                <a:lnTo>
                  <a:pt x="600" y="336"/>
                </a:lnTo>
                <a:lnTo>
                  <a:pt x="592" y="368"/>
                </a:lnTo>
                <a:lnTo>
                  <a:pt x="592" y="392"/>
                </a:lnTo>
                <a:lnTo>
                  <a:pt x="616" y="392"/>
                </a:lnTo>
                <a:lnTo>
                  <a:pt x="600" y="400"/>
                </a:lnTo>
                <a:lnTo>
                  <a:pt x="608" y="440"/>
                </a:lnTo>
                <a:lnTo>
                  <a:pt x="560" y="480"/>
                </a:lnTo>
                <a:lnTo>
                  <a:pt x="552" y="472"/>
                </a:lnTo>
                <a:lnTo>
                  <a:pt x="584" y="432"/>
                </a:lnTo>
                <a:lnTo>
                  <a:pt x="592" y="408"/>
                </a:lnTo>
                <a:lnTo>
                  <a:pt x="576" y="392"/>
                </a:lnTo>
                <a:lnTo>
                  <a:pt x="576" y="312"/>
                </a:lnTo>
                <a:lnTo>
                  <a:pt x="568" y="296"/>
                </a:lnTo>
                <a:lnTo>
                  <a:pt x="576" y="248"/>
                </a:lnTo>
                <a:lnTo>
                  <a:pt x="560" y="240"/>
                </a:lnTo>
                <a:lnTo>
                  <a:pt x="568" y="232"/>
                </a:lnTo>
                <a:lnTo>
                  <a:pt x="560" y="216"/>
                </a:lnTo>
                <a:lnTo>
                  <a:pt x="544" y="224"/>
                </a:lnTo>
                <a:lnTo>
                  <a:pt x="504" y="328"/>
                </a:lnTo>
                <a:lnTo>
                  <a:pt x="504" y="368"/>
                </a:lnTo>
                <a:lnTo>
                  <a:pt x="528" y="400"/>
                </a:lnTo>
                <a:lnTo>
                  <a:pt x="528" y="416"/>
                </a:lnTo>
                <a:lnTo>
                  <a:pt x="504" y="400"/>
                </a:lnTo>
                <a:lnTo>
                  <a:pt x="408" y="336"/>
                </a:lnTo>
                <a:lnTo>
                  <a:pt x="400" y="352"/>
                </a:lnTo>
                <a:lnTo>
                  <a:pt x="432" y="392"/>
                </a:lnTo>
                <a:lnTo>
                  <a:pt x="416" y="400"/>
                </a:lnTo>
                <a:lnTo>
                  <a:pt x="408" y="392"/>
                </a:lnTo>
                <a:lnTo>
                  <a:pt x="360" y="408"/>
                </a:lnTo>
                <a:lnTo>
                  <a:pt x="352" y="424"/>
                </a:lnTo>
                <a:lnTo>
                  <a:pt x="344" y="408"/>
                </a:lnTo>
                <a:lnTo>
                  <a:pt x="344" y="392"/>
                </a:lnTo>
                <a:lnTo>
                  <a:pt x="264" y="440"/>
                </a:lnTo>
                <a:lnTo>
                  <a:pt x="264" y="456"/>
                </a:lnTo>
                <a:lnTo>
                  <a:pt x="248" y="464"/>
                </a:lnTo>
                <a:lnTo>
                  <a:pt x="224" y="448"/>
                </a:lnTo>
                <a:lnTo>
                  <a:pt x="248" y="432"/>
                </a:lnTo>
                <a:lnTo>
                  <a:pt x="240" y="408"/>
                </a:lnTo>
                <a:lnTo>
                  <a:pt x="208" y="400"/>
                </a:lnTo>
                <a:lnTo>
                  <a:pt x="216" y="416"/>
                </a:lnTo>
                <a:lnTo>
                  <a:pt x="216" y="456"/>
                </a:lnTo>
                <a:lnTo>
                  <a:pt x="224" y="472"/>
                </a:lnTo>
                <a:lnTo>
                  <a:pt x="216" y="488"/>
                </a:lnTo>
                <a:lnTo>
                  <a:pt x="192" y="480"/>
                </a:lnTo>
                <a:lnTo>
                  <a:pt x="160" y="504"/>
                </a:lnTo>
                <a:lnTo>
                  <a:pt x="176" y="536"/>
                </a:lnTo>
                <a:lnTo>
                  <a:pt x="128" y="520"/>
                </a:lnTo>
                <a:lnTo>
                  <a:pt x="120" y="528"/>
                </a:lnTo>
                <a:lnTo>
                  <a:pt x="136" y="552"/>
                </a:lnTo>
                <a:lnTo>
                  <a:pt x="120" y="552"/>
                </a:lnTo>
                <a:lnTo>
                  <a:pt x="96" y="536"/>
                </a:lnTo>
                <a:lnTo>
                  <a:pt x="96" y="488"/>
                </a:lnTo>
                <a:lnTo>
                  <a:pt x="72" y="472"/>
                </a:lnTo>
                <a:lnTo>
                  <a:pt x="64" y="456"/>
                </a:lnTo>
                <a:lnTo>
                  <a:pt x="80" y="464"/>
                </a:lnTo>
                <a:lnTo>
                  <a:pt x="144" y="488"/>
                </a:lnTo>
                <a:lnTo>
                  <a:pt x="184" y="464"/>
                </a:lnTo>
                <a:lnTo>
                  <a:pt x="176" y="440"/>
                </a:lnTo>
                <a:lnTo>
                  <a:pt x="128" y="392"/>
                </a:lnTo>
                <a:lnTo>
                  <a:pt x="80" y="376"/>
                </a:lnTo>
                <a:lnTo>
                  <a:pt x="80" y="368"/>
                </a:lnTo>
                <a:lnTo>
                  <a:pt x="64" y="360"/>
                </a:lnTo>
                <a:lnTo>
                  <a:pt x="48" y="368"/>
                </a:lnTo>
                <a:lnTo>
                  <a:pt x="48" y="376"/>
                </a:lnTo>
                <a:lnTo>
                  <a:pt x="40" y="376"/>
                </a:lnTo>
                <a:lnTo>
                  <a:pt x="24" y="392"/>
                </a:lnTo>
                <a:lnTo>
                  <a:pt x="24" y="416"/>
                </a:lnTo>
                <a:lnTo>
                  <a:pt x="40" y="432"/>
                </a:lnTo>
                <a:lnTo>
                  <a:pt x="32" y="456"/>
                </a:lnTo>
                <a:lnTo>
                  <a:pt x="40" y="496"/>
                </a:lnTo>
                <a:lnTo>
                  <a:pt x="32" y="520"/>
                </a:lnTo>
                <a:lnTo>
                  <a:pt x="48" y="544"/>
                </a:lnTo>
                <a:lnTo>
                  <a:pt x="40" y="560"/>
                </a:lnTo>
                <a:lnTo>
                  <a:pt x="56" y="576"/>
                </a:lnTo>
                <a:lnTo>
                  <a:pt x="56" y="584"/>
                </a:lnTo>
                <a:lnTo>
                  <a:pt x="32" y="624"/>
                </a:lnTo>
                <a:lnTo>
                  <a:pt x="8" y="640"/>
                </a:lnTo>
                <a:lnTo>
                  <a:pt x="16" y="640"/>
                </a:lnTo>
                <a:lnTo>
                  <a:pt x="32" y="656"/>
                </a:lnTo>
                <a:lnTo>
                  <a:pt x="16" y="672"/>
                </a:lnTo>
                <a:lnTo>
                  <a:pt x="8" y="680"/>
                </a:lnTo>
                <a:lnTo>
                  <a:pt x="0" y="680"/>
                </a:lnTo>
                <a:lnTo>
                  <a:pt x="8" y="704"/>
                </a:lnTo>
                <a:lnTo>
                  <a:pt x="8" y="712"/>
                </a:lnTo>
                <a:lnTo>
                  <a:pt x="8" y="720"/>
                </a:lnTo>
                <a:lnTo>
                  <a:pt x="8" y="728"/>
                </a:lnTo>
                <a:lnTo>
                  <a:pt x="16" y="744"/>
                </a:lnTo>
                <a:lnTo>
                  <a:pt x="40" y="752"/>
                </a:lnTo>
                <a:lnTo>
                  <a:pt x="48" y="760"/>
                </a:lnTo>
                <a:lnTo>
                  <a:pt x="48" y="776"/>
                </a:lnTo>
                <a:lnTo>
                  <a:pt x="64" y="800"/>
                </a:lnTo>
                <a:lnTo>
                  <a:pt x="72" y="800"/>
                </a:lnTo>
                <a:lnTo>
                  <a:pt x="64" y="816"/>
                </a:lnTo>
                <a:lnTo>
                  <a:pt x="56" y="808"/>
                </a:lnTo>
                <a:lnTo>
                  <a:pt x="56" y="816"/>
                </a:lnTo>
                <a:lnTo>
                  <a:pt x="64" y="832"/>
                </a:lnTo>
                <a:lnTo>
                  <a:pt x="88" y="832"/>
                </a:lnTo>
                <a:lnTo>
                  <a:pt x="96" y="840"/>
                </a:lnTo>
                <a:lnTo>
                  <a:pt x="88" y="840"/>
                </a:lnTo>
                <a:lnTo>
                  <a:pt x="96" y="848"/>
                </a:lnTo>
                <a:lnTo>
                  <a:pt x="104" y="848"/>
                </a:lnTo>
                <a:lnTo>
                  <a:pt x="112" y="864"/>
                </a:lnTo>
                <a:lnTo>
                  <a:pt x="120" y="872"/>
                </a:lnTo>
                <a:lnTo>
                  <a:pt x="128" y="864"/>
                </a:lnTo>
                <a:lnTo>
                  <a:pt x="168" y="888"/>
                </a:lnTo>
                <a:lnTo>
                  <a:pt x="160" y="920"/>
                </a:lnTo>
                <a:lnTo>
                  <a:pt x="152" y="912"/>
                </a:lnTo>
                <a:lnTo>
                  <a:pt x="144" y="920"/>
                </a:lnTo>
                <a:lnTo>
                  <a:pt x="144" y="936"/>
                </a:lnTo>
                <a:lnTo>
                  <a:pt x="152" y="928"/>
                </a:lnTo>
                <a:lnTo>
                  <a:pt x="160" y="936"/>
                </a:lnTo>
                <a:lnTo>
                  <a:pt x="136" y="944"/>
                </a:lnTo>
                <a:lnTo>
                  <a:pt x="144" y="952"/>
                </a:lnTo>
                <a:lnTo>
                  <a:pt x="128" y="968"/>
                </a:lnTo>
                <a:lnTo>
                  <a:pt x="120" y="968"/>
                </a:lnTo>
                <a:lnTo>
                  <a:pt x="128" y="968"/>
                </a:lnTo>
                <a:lnTo>
                  <a:pt x="160" y="1000"/>
                </a:lnTo>
                <a:lnTo>
                  <a:pt x="200" y="1000"/>
                </a:lnTo>
                <a:lnTo>
                  <a:pt x="216" y="1008"/>
                </a:lnTo>
                <a:lnTo>
                  <a:pt x="232" y="1008"/>
                </a:lnTo>
                <a:lnTo>
                  <a:pt x="248" y="1024"/>
                </a:lnTo>
                <a:lnTo>
                  <a:pt x="256" y="1032"/>
                </a:lnTo>
                <a:lnTo>
                  <a:pt x="264" y="1032"/>
                </a:lnTo>
                <a:lnTo>
                  <a:pt x="272" y="1024"/>
                </a:lnTo>
                <a:lnTo>
                  <a:pt x="256" y="1008"/>
                </a:lnTo>
                <a:lnTo>
                  <a:pt x="256" y="992"/>
                </a:lnTo>
                <a:lnTo>
                  <a:pt x="248" y="976"/>
                </a:lnTo>
                <a:lnTo>
                  <a:pt x="264" y="952"/>
                </a:lnTo>
                <a:lnTo>
                  <a:pt x="272" y="960"/>
                </a:lnTo>
                <a:lnTo>
                  <a:pt x="280" y="952"/>
                </a:lnTo>
                <a:lnTo>
                  <a:pt x="280" y="944"/>
                </a:lnTo>
                <a:lnTo>
                  <a:pt x="272" y="944"/>
                </a:lnTo>
                <a:lnTo>
                  <a:pt x="280" y="936"/>
                </a:lnTo>
                <a:lnTo>
                  <a:pt x="272" y="920"/>
                </a:lnTo>
                <a:lnTo>
                  <a:pt x="256" y="920"/>
                </a:lnTo>
                <a:lnTo>
                  <a:pt x="248" y="904"/>
                </a:lnTo>
                <a:lnTo>
                  <a:pt x="256" y="864"/>
                </a:lnTo>
                <a:lnTo>
                  <a:pt x="272" y="880"/>
                </a:lnTo>
                <a:lnTo>
                  <a:pt x="280" y="880"/>
                </a:lnTo>
                <a:lnTo>
                  <a:pt x="272" y="864"/>
                </a:lnTo>
                <a:lnTo>
                  <a:pt x="296" y="840"/>
                </a:lnTo>
                <a:lnTo>
                  <a:pt x="312" y="848"/>
                </a:lnTo>
                <a:lnTo>
                  <a:pt x="320" y="840"/>
                </a:lnTo>
                <a:lnTo>
                  <a:pt x="336" y="848"/>
                </a:lnTo>
                <a:lnTo>
                  <a:pt x="360" y="864"/>
                </a:lnTo>
                <a:lnTo>
                  <a:pt x="376" y="856"/>
                </a:lnTo>
                <a:lnTo>
                  <a:pt x="392" y="856"/>
                </a:lnTo>
                <a:lnTo>
                  <a:pt x="400" y="864"/>
                </a:lnTo>
                <a:lnTo>
                  <a:pt x="432" y="864"/>
                </a:lnTo>
                <a:lnTo>
                  <a:pt x="440" y="848"/>
                </a:lnTo>
                <a:lnTo>
                  <a:pt x="416" y="840"/>
                </a:lnTo>
                <a:lnTo>
                  <a:pt x="432" y="832"/>
                </a:lnTo>
                <a:lnTo>
                  <a:pt x="424" y="824"/>
                </a:lnTo>
                <a:lnTo>
                  <a:pt x="432" y="816"/>
                </a:lnTo>
                <a:lnTo>
                  <a:pt x="432" y="792"/>
                </a:lnTo>
                <a:lnTo>
                  <a:pt x="448" y="800"/>
                </a:lnTo>
                <a:lnTo>
                  <a:pt x="520" y="776"/>
                </a:lnTo>
                <a:lnTo>
                  <a:pt x="520" y="768"/>
                </a:lnTo>
                <a:lnTo>
                  <a:pt x="528" y="768"/>
                </a:lnTo>
                <a:lnTo>
                  <a:pt x="552" y="768"/>
                </a:lnTo>
                <a:lnTo>
                  <a:pt x="560" y="784"/>
                </a:lnTo>
                <a:lnTo>
                  <a:pt x="560" y="792"/>
                </a:lnTo>
                <a:lnTo>
                  <a:pt x="568" y="792"/>
                </a:lnTo>
                <a:lnTo>
                  <a:pt x="584" y="800"/>
                </a:lnTo>
                <a:lnTo>
                  <a:pt x="584" y="808"/>
                </a:lnTo>
                <a:lnTo>
                  <a:pt x="600" y="808"/>
                </a:lnTo>
                <a:lnTo>
                  <a:pt x="616" y="792"/>
                </a:lnTo>
                <a:lnTo>
                  <a:pt x="632" y="784"/>
                </a:lnTo>
                <a:lnTo>
                  <a:pt x="640" y="808"/>
                </a:lnTo>
                <a:lnTo>
                  <a:pt x="672" y="864"/>
                </a:lnTo>
                <a:lnTo>
                  <a:pt x="680" y="848"/>
                </a:lnTo>
                <a:lnTo>
                  <a:pt x="688" y="864"/>
                </a:lnTo>
                <a:lnTo>
                  <a:pt x="712" y="856"/>
                </a:lnTo>
                <a:lnTo>
                  <a:pt x="736" y="880"/>
                </a:lnTo>
                <a:lnTo>
                  <a:pt x="752" y="888"/>
                </a:lnTo>
                <a:lnTo>
                  <a:pt x="752" y="880"/>
                </a:lnTo>
                <a:lnTo>
                  <a:pt x="760" y="896"/>
                </a:lnTo>
                <a:lnTo>
                  <a:pt x="752" y="904"/>
                </a:lnTo>
                <a:lnTo>
                  <a:pt x="768" y="896"/>
                </a:lnTo>
                <a:lnTo>
                  <a:pt x="776" y="888"/>
                </a:lnTo>
                <a:lnTo>
                  <a:pt x="816" y="864"/>
                </a:lnTo>
                <a:lnTo>
                  <a:pt x="848" y="872"/>
                </a:lnTo>
                <a:lnTo>
                  <a:pt x="864" y="880"/>
                </a:lnTo>
                <a:lnTo>
                  <a:pt x="896" y="880"/>
                </a:lnTo>
                <a:lnTo>
                  <a:pt x="896" y="864"/>
                </a:lnTo>
                <a:lnTo>
                  <a:pt x="896" y="848"/>
                </a:lnTo>
                <a:lnTo>
                  <a:pt x="912" y="840"/>
                </a:lnTo>
                <a:lnTo>
                  <a:pt x="944" y="848"/>
                </a:lnTo>
                <a:lnTo>
                  <a:pt x="960" y="872"/>
                </a:lnTo>
                <a:lnTo>
                  <a:pt x="968" y="872"/>
                </a:lnTo>
                <a:lnTo>
                  <a:pt x="984" y="864"/>
                </a:lnTo>
                <a:lnTo>
                  <a:pt x="1032" y="888"/>
                </a:lnTo>
                <a:lnTo>
                  <a:pt x="1056" y="896"/>
                </a:lnTo>
                <a:lnTo>
                  <a:pt x="1088" y="888"/>
                </a:lnTo>
                <a:lnTo>
                  <a:pt x="1104" y="872"/>
                </a:lnTo>
                <a:lnTo>
                  <a:pt x="1128" y="880"/>
                </a:lnTo>
                <a:lnTo>
                  <a:pt x="1144" y="888"/>
                </a:lnTo>
                <a:lnTo>
                  <a:pt x="1168" y="880"/>
                </a:lnTo>
                <a:lnTo>
                  <a:pt x="1176" y="848"/>
                </a:lnTo>
                <a:lnTo>
                  <a:pt x="1184" y="840"/>
                </a:lnTo>
                <a:lnTo>
                  <a:pt x="1184" y="832"/>
                </a:lnTo>
                <a:lnTo>
                  <a:pt x="1176" y="832"/>
                </a:lnTo>
                <a:lnTo>
                  <a:pt x="1184" y="816"/>
                </a:lnTo>
                <a:lnTo>
                  <a:pt x="1216" y="808"/>
                </a:lnTo>
                <a:lnTo>
                  <a:pt x="1240" y="816"/>
                </a:lnTo>
                <a:lnTo>
                  <a:pt x="1256" y="832"/>
                </a:lnTo>
                <a:lnTo>
                  <a:pt x="1272" y="888"/>
                </a:lnTo>
                <a:lnTo>
                  <a:pt x="1288" y="888"/>
                </a:lnTo>
                <a:lnTo>
                  <a:pt x="1312" y="904"/>
                </a:lnTo>
                <a:lnTo>
                  <a:pt x="1312" y="920"/>
                </a:lnTo>
                <a:lnTo>
                  <a:pt x="1328" y="920"/>
                </a:lnTo>
                <a:lnTo>
                  <a:pt x="1360" y="912"/>
                </a:lnTo>
                <a:lnTo>
                  <a:pt x="1360" y="928"/>
                </a:lnTo>
                <a:lnTo>
                  <a:pt x="1336" y="976"/>
                </a:lnTo>
                <a:lnTo>
                  <a:pt x="1328" y="968"/>
                </a:lnTo>
                <a:lnTo>
                  <a:pt x="1312" y="976"/>
                </a:lnTo>
                <a:lnTo>
                  <a:pt x="1320" y="1000"/>
                </a:lnTo>
                <a:lnTo>
                  <a:pt x="1312" y="1016"/>
                </a:lnTo>
                <a:lnTo>
                  <a:pt x="1320" y="1000"/>
                </a:lnTo>
                <a:lnTo>
                  <a:pt x="1328" y="1000"/>
                </a:lnTo>
                <a:lnTo>
                  <a:pt x="1328" y="1008"/>
                </a:lnTo>
                <a:lnTo>
                  <a:pt x="1336" y="1016"/>
                </a:lnTo>
                <a:lnTo>
                  <a:pt x="1360" y="1000"/>
                </a:lnTo>
                <a:lnTo>
                  <a:pt x="1432" y="912"/>
                </a:lnTo>
                <a:lnTo>
                  <a:pt x="1432" y="856"/>
                </a:lnTo>
                <a:lnTo>
                  <a:pt x="1440" y="840"/>
                </a:lnTo>
                <a:lnTo>
                  <a:pt x="1440" y="816"/>
                </a:lnTo>
                <a:lnTo>
                  <a:pt x="1424" y="792"/>
                </a:lnTo>
                <a:lnTo>
                  <a:pt x="1416" y="792"/>
                </a:lnTo>
                <a:lnTo>
                  <a:pt x="1408" y="808"/>
                </a:lnTo>
                <a:lnTo>
                  <a:pt x="1392" y="808"/>
                </a:lnTo>
                <a:lnTo>
                  <a:pt x="1400" y="792"/>
                </a:lnTo>
                <a:lnTo>
                  <a:pt x="1392" y="792"/>
                </a:lnTo>
                <a:lnTo>
                  <a:pt x="1384" y="784"/>
                </a:lnTo>
                <a:lnTo>
                  <a:pt x="1368" y="784"/>
                </a:lnTo>
                <a:lnTo>
                  <a:pt x="1368" y="776"/>
                </a:lnTo>
                <a:lnTo>
                  <a:pt x="1392" y="752"/>
                </a:lnTo>
                <a:lnTo>
                  <a:pt x="1464" y="680"/>
                </a:lnTo>
                <a:lnTo>
                  <a:pt x="1496" y="672"/>
                </a:lnTo>
                <a:lnTo>
                  <a:pt x="1504" y="680"/>
                </a:lnTo>
                <a:lnTo>
                  <a:pt x="1512" y="672"/>
                </a:lnTo>
                <a:lnTo>
                  <a:pt x="1536" y="680"/>
                </a:lnTo>
                <a:lnTo>
                  <a:pt x="1544" y="664"/>
                </a:lnTo>
                <a:lnTo>
                  <a:pt x="1568" y="672"/>
                </a:lnTo>
                <a:lnTo>
                  <a:pt x="1576" y="672"/>
                </a:lnTo>
                <a:lnTo>
                  <a:pt x="1568" y="680"/>
                </a:lnTo>
                <a:lnTo>
                  <a:pt x="1568" y="688"/>
                </a:lnTo>
                <a:lnTo>
                  <a:pt x="1616" y="680"/>
                </a:lnTo>
                <a:lnTo>
                  <a:pt x="1608" y="672"/>
                </a:lnTo>
                <a:lnTo>
                  <a:pt x="1640" y="616"/>
                </a:lnTo>
                <a:lnTo>
                  <a:pt x="1680" y="608"/>
                </a:lnTo>
                <a:lnTo>
                  <a:pt x="1680" y="624"/>
                </a:lnTo>
                <a:lnTo>
                  <a:pt x="1680" y="640"/>
                </a:lnTo>
                <a:lnTo>
                  <a:pt x="1720" y="616"/>
                </a:lnTo>
                <a:lnTo>
                  <a:pt x="1720" y="592"/>
                </a:lnTo>
                <a:lnTo>
                  <a:pt x="1736" y="592"/>
                </a:lnTo>
                <a:lnTo>
                  <a:pt x="1728" y="600"/>
                </a:lnTo>
                <a:lnTo>
                  <a:pt x="1720" y="640"/>
                </a:lnTo>
                <a:lnTo>
                  <a:pt x="1704" y="648"/>
                </a:lnTo>
                <a:lnTo>
                  <a:pt x="1656" y="704"/>
                </a:lnTo>
                <a:lnTo>
                  <a:pt x="1640" y="712"/>
                </a:lnTo>
                <a:lnTo>
                  <a:pt x="1624" y="768"/>
                </a:lnTo>
                <a:lnTo>
                  <a:pt x="1640" y="864"/>
                </a:lnTo>
                <a:lnTo>
                  <a:pt x="1656" y="848"/>
                </a:lnTo>
                <a:lnTo>
                  <a:pt x="1672" y="816"/>
                </a:lnTo>
                <a:lnTo>
                  <a:pt x="1680" y="816"/>
                </a:lnTo>
                <a:lnTo>
                  <a:pt x="1680" y="792"/>
                </a:lnTo>
                <a:lnTo>
                  <a:pt x="1688" y="792"/>
                </a:lnTo>
                <a:lnTo>
                  <a:pt x="1704" y="784"/>
                </a:lnTo>
                <a:lnTo>
                  <a:pt x="1696" y="760"/>
                </a:lnTo>
                <a:lnTo>
                  <a:pt x="1712" y="752"/>
                </a:lnTo>
                <a:lnTo>
                  <a:pt x="1720" y="752"/>
                </a:lnTo>
                <a:lnTo>
                  <a:pt x="1720" y="736"/>
                </a:lnTo>
                <a:lnTo>
                  <a:pt x="1712" y="736"/>
                </a:lnTo>
                <a:lnTo>
                  <a:pt x="1720" y="712"/>
                </a:lnTo>
                <a:lnTo>
                  <a:pt x="1712" y="712"/>
                </a:lnTo>
                <a:lnTo>
                  <a:pt x="1704" y="712"/>
                </a:lnTo>
                <a:lnTo>
                  <a:pt x="1704" y="704"/>
                </a:lnTo>
                <a:lnTo>
                  <a:pt x="1720" y="680"/>
                </a:lnTo>
                <a:lnTo>
                  <a:pt x="1720" y="664"/>
                </a:lnTo>
                <a:lnTo>
                  <a:pt x="1736" y="664"/>
                </a:lnTo>
                <a:lnTo>
                  <a:pt x="1760" y="648"/>
                </a:lnTo>
                <a:lnTo>
                  <a:pt x="1760" y="664"/>
                </a:lnTo>
                <a:lnTo>
                  <a:pt x="1768" y="656"/>
                </a:lnTo>
                <a:lnTo>
                  <a:pt x="1792" y="648"/>
                </a:lnTo>
                <a:lnTo>
                  <a:pt x="1808" y="664"/>
                </a:lnTo>
                <a:lnTo>
                  <a:pt x="1816" y="648"/>
                </a:lnTo>
                <a:lnTo>
                  <a:pt x="1896" y="592"/>
                </a:lnTo>
                <a:lnTo>
                  <a:pt x="1920" y="600"/>
                </a:lnTo>
                <a:lnTo>
                  <a:pt x="1928" y="592"/>
                </a:lnTo>
                <a:lnTo>
                  <a:pt x="1912" y="544"/>
                </a:lnTo>
                <a:lnTo>
                  <a:pt x="1904" y="544"/>
                </a:lnTo>
                <a:lnTo>
                  <a:pt x="1904" y="528"/>
                </a:lnTo>
                <a:lnTo>
                  <a:pt x="1912" y="528"/>
                </a:lnTo>
                <a:lnTo>
                  <a:pt x="1928" y="520"/>
                </a:lnTo>
                <a:lnTo>
                  <a:pt x="1944" y="504"/>
                </a:lnTo>
                <a:lnTo>
                  <a:pt x="1936" y="488"/>
                </a:lnTo>
                <a:lnTo>
                  <a:pt x="1944" y="480"/>
                </a:lnTo>
                <a:lnTo>
                  <a:pt x="1952" y="504"/>
                </a:lnTo>
                <a:lnTo>
                  <a:pt x="1968" y="504"/>
                </a:lnTo>
                <a:lnTo>
                  <a:pt x="1984" y="520"/>
                </a:lnTo>
                <a:lnTo>
                  <a:pt x="2024" y="544"/>
                </a:lnTo>
                <a:lnTo>
                  <a:pt x="2032" y="520"/>
                </a:lnTo>
                <a:lnTo>
                  <a:pt x="2032" y="504"/>
                </a:lnTo>
                <a:lnTo>
                  <a:pt x="2048" y="504"/>
                </a:lnTo>
                <a:lnTo>
                  <a:pt x="2064" y="488"/>
                </a:lnTo>
                <a:lnTo>
                  <a:pt x="2040" y="464"/>
                </a:lnTo>
                <a:lnTo>
                  <a:pt x="2000" y="456"/>
                </a:lnTo>
                <a:lnTo>
                  <a:pt x="1928" y="392"/>
                </a:lnTo>
                <a:lnTo>
                  <a:pt x="1880" y="360"/>
                </a:lnTo>
                <a:lnTo>
                  <a:pt x="1816" y="352"/>
                </a:lnTo>
                <a:lnTo>
                  <a:pt x="1816" y="392"/>
                </a:lnTo>
                <a:lnTo>
                  <a:pt x="1800" y="400"/>
                </a:lnTo>
                <a:lnTo>
                  <a:pt x="1784" y="384"/>
                </a:lnTo>
                <a:lnTo>
                  <a:pt x="1784" y="368"/>
                </a:lnTo>
                <a:lnTo>
                  <a:pt x="1792" y="368"/>
                </a:lnTo>
                <a:lnTo>
                  <a:pt x="1800" y="360"/>
                </a:lnTo>
                <a:lnTo>
                  <a:pt x="1784" y="360"/>
                </a:lnTo>
                <a:lnTo>
                  <a:pt x="1768" y="376"/>
                </a:lnTo>
                <a:lnTo>
                  <a:pt x="1728" y="368"/>
                </a:lnTo>
                <a:lnTo>
                  <a:pt x="1688" y="368"/>
                </a:lnTo>
                <a:lnTo>
                  <a:pt x="1672" y="360"/>
                </a:lnTo>
                <a:lnTo>
                  <a:pt x="1680" y="344"/>
                </a:lnTo>
                <a:lnTo>
                  <a:pt x="1664" y="320"/>
                </a:lnTo>
                <a:lnTo>
                  <a:pt x="1632" y="312"/>
                </a:lnTo>
                <a:lnTo>
                  <a:pt x="1584" y="328"/>
                </a:lnTo>
                <a:lnTo>
                  <a:pt x="1576" y="304"/>
                </a:lnTo>
                <a:lnTo>
                  <a:pt x="1560" y="304"/>
                </a:lnTo>
                <a:lnTo>
                  <a:pt x="1552" y="296"/>
                </a:lnTo>
                <a:lnTo>
                  <a:pt x="1552" y="272"/>
                </a:lnTo>
                <a:lnTo>
                  <a:pt x="1496" y="256"/>
                </a:lnTo>
                <a:lnTo>
                  <a:pt x="1432" y="240"/>
                </a:lnTo>
                <a:lnTo>
                  <a:pt x="1416" y="272"/>
                </a:lnTo>
                <a:lnTo>
                  <a:pt x="1432" y="296"/>
                </a:lnTo>
                <a:lnTo>
                  <a:pt x="1384" y="296"/>
                </a:lnTo>
                <a:lnTo>
                  <a:pt x="1376" y="296"/>
                </a:lnTo>
                <a:lnTo>
                  <a:pt x="1360" y="304"/>
                </a:lnTo>
                <a:lnTo>
                  <a:pt x="1336" y="280"/>
                </a:lnTo>
                <a:lnTo>
                  <a:pt x="1320" y="328"/>
                </a:lnTo>
                <a:lnTo>
                  <a:pt x="1304" y="320"/>
                </a:lnTo>
                <a:lnTo>
                  <a:pt x="1288" y="288"/>
                </a:lnTo>
                <a:lnTo>
                  <a:pt x="1296" y="248"/>
                </a:lnTo>
                <a:lnTo>
                  <a:pt x="1280" y="224"/>
                </a:lnTo>
                <a:lnTo>
                  <a:pt x="1232" y="208"/>
                </a:lnTo>
                <a:lnTo>
                  <a:pt x="1216" y="208"/>
                </a:lnTo>
                <a:lnTo>
                  <a:pt x="1208" y="224"/>
                </a:lnTo>
                <a:lnTo>
                  <a:pt x="1216" y="240"/>
                </a:lnTo>
                <a:lnTo>
                  <a:pt x="1152" y="232"/>
                </a:lnTo>
                <a:lnTo>
                  <a:pt x="1160" y="208"/>
                </a:lnTo>
                <a:lnTo>
                  <a:pt x="1120" y="200"/>
                </a:lnTo>
                <a:lnTo>
                  <a:pt x="1096" y="216"/>
                </a:lnTo>
                <a:lnTo>
                  <a:pt x="1048" y="19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3" name="Freeform 11"/>
          <p:cNvSpPr>
            <a:spLocks noChangeAspect="1"/>
          </p:cNvSpPr>
          <p:nvPr/>
        </p:nvSpPr>
        <p:spPr bwMode="auto">
          <a:xfrm>
            <a:off x="5391150" y="2700338"/>
            <a:ext cx="403225" cy="265112"/>
          </a:xfrm>
          <a:custGeom>
            <a:avLst/>
            <a:gdLst>
              <a:gd name="T0" fmla="*/ 2147483647 w 233"/>
              <a:gd name="T1" fmla="*/ 2147483647 h 153"/>
              <a:gd name="T2" fmla="*/ 2147483647 w 233"/>
              <a:gd name="T3" fmla="*/ 2147483647 h 153"/>
              <a:gd name="T4" fmla="*/ 2147483647 w 233"/>
              <a:gd name="T5" fmla="*/ 2147483647 h 153"/>
              <a:gd name="T6" fmla="*/ 2147483647 w 233"/>
              <a:gd name="T7" fmla="*/ 2147483647 h 153"/>
              <a:gd name="T8" fmla="*/ 2147483647 w 233"/>
              <a:gd name="T9" fmla="*/ 2147483647 h 153"/>
              <a:gd name="T10" fmla="*/ 2147483647 w 233"/>
              <a:gd name="T11" fmla="*/ 2147483647 h 153"/>
              <a:gd name="T12" fmla="*/ 2147483647 w 233"/>
              <a:gd name="T13" fmla="*/ 2147483647 h 153"/>
              <a:gd name="T14" fmla="*/ 2147483647 w 233"/>
              <a:gd name="T15" fmla="*/ 2147483647 h 153"/>
              <a:gd name="T16" fmla="*/ 2147483647 w 233"/>
              <a:gd name="T17" fmla="*/ 2147483647 h 153"/>
              <a:gd name="T18" fmla="*/ 2147483647 w 233"/>
              <a:gd name="T19" fmla="*/ 2147483647 h 153"/>
              <a:gd name="T20" fmla="*/ 2147483647 w 233"/>
              <a:gd name="T21" fmla="*/ 2147483647 h 153"/>
              <a:gd name="T22" fmla="*/ 2147483647 w 233"/>
              <a:gd name="T23" fmla="*/ 2147483647 h 153"/>
              <a:gd name="T24" fmla="*/ 2147483647 w 233"/>
              <a:gd name="T25" fmla="*/ 2147483647 h 153"/>
              <a:gd name="T26" fmla="*/ 2147483647 w 233"/>
              <a:gd name="T27" fmla="*/ 2147483647 h 153"/>
              <a:gd name="T28" fmla="*/ 0 w 233"/>
              <a:gd name="T29" fmla="*/ 2147483647 h 153"/>
              <a:gd name="T30" fmla="*/ 2147483647 w 233"/>
              <a:gd name="T31" fmla="*/ 2147483647 h 153"/>
              <a:gd name="T32" fmla="*/ 2147483647 w 233"/>
              <a:gd name="T33" fmla="*/ 2147483647 h 153"/>
              <a:gd name="T34" fmla="*/ 2147483647 w 233"/>
              <a:gd name="T35" fmla="*/ 2147483647 h 153"/>
              <a:gd name="T36" fmla="*/ 2147483647 w 233"/>
              <a:gd name="T37" fmla="*/ 2147483647 h 153"/>
              <a:gd name="T38" fmla="*/ 2147483647 w 233"/>
              <a:gd name="T39" fmla="*/ 2147483647 h 153"/>
              <a:gd name="T40" fmla="*/ 2147483647 w 233"/>
              <a:gd name="T41" fmla="*/ 2147483647 h 153"/>
              <a:gd name="T42" fmla="*/ 2147483647 w 233"/>
              <a:gd name="T43" fmla="*/ 2147483647 h 153"/>
              <a:gd name="T44" fmla="*/ 2147483647 w 233"/>
              <a:gd name="T45" fmla="*/ 2147483647 h 153"/>
              <a:gd name="T46" fmla="*/ 2147483647 w 233"/>
              <a:gd name="T47" fmla="*/ 2147483647 h 153"/>
              <a:gd name="T48" fmla="*/ 2147483647 w 233"/>
              <a:gd name="T49" fmla="*/ 2147483647 h 153"/>
              <a:gd name="T50" fmla="*/ 2147483647 w 233"/>
              <a:gd name="T51" fmla="*/ 2147483647 h 153"/>
              <a:gd name="T52" fmla="*/ 2147483647 w 233"/>
              <a:gd name="T53" fmla="*/ 0 h 153"/>
              <a:gd name="T54" fmla="*/ 2147483647 w 233"/>
              <a:gd name="T55" fmla="*/ 0 h 153"/>
              <a:gd name="T56" fmla="*/ 2147483647 w 233"/>
              <a:gd name="T57" fmla="*/ 0 h 153"/>
              <a:gd name="T58" fmla="*/ 2147483647 w 233"/>
              <a:gd name="T59" fmla="*/ 2147483647 h 153"/>
              <a:gd name="T60" fmla="*/ 2147483647 w 233"/>
              <a:gd name="T61" fmla="*/ 2147483647 h 153"/>
              <a:gd name="T62" fmla="*/ 2147483647 w 233"/>
              <a:gd name="T63" fmla="*/ 2147483647 h 153"/>
              <a:gd name="T64" fmla="*/ 2147483647 w 233"/>
              <a:gd name="T65" fmla="*/ 2147483647 h 153"/>
              <a:gd name="T66" fmla="*/ 2147483647 w 233"/>
              <a:gd name="T67" fmla="*/ 2147483647 h 153"/>
              <a:gd name="T68" fmla="*/ 2147483647 w 233"/>
              <a:gd name="T69" fmla="*/ 2147483647 h 153"/>
              <a:gd name="T70" fmla="*/ 2147483647 w 233"/>
              <a:gd name="T71" fmla="*/ 2147483647 h 153"/>
              <a:gd name="T72" fmla="*/ 2147483647 w 233"/>
              <a:gd name="T73" fmla="*/ 2147483647 h 153"/>
              <a:gd name="T74" fmla="*/ 2147483647 w 233"/>
              <a:gd name="T75" fmla="*/ 2147483647 h 153"/>
              <a:gd name="T76" fmla="*/ 2147483647 w 233"/>
              <a:gd name="T77" fmla="*/ 2147483647 h 153"/>
              <a:gd name="T78" fmla="*/ 2147483647 w 233"/>
              <a:gd name="T79" fmla="*/ 2147483647 h 153"/>
              <a:gd name="T80" fmla="*/ 2147483647 w 233"/>
              <a:gd name="T81" fmla="*/ 2147483647 h 153"/>
              <a:gd name="T82" fmla="*/ 2147483647 w 233"/>
              <a:gd name="T83" fmla="*/ 2147483647 h 153"/>
              <a:gd name="T84" fmla="*/ 2147483647 w 233"/>
              <a:gd name="T85" fmla="*/ 2147483647 h 153"/>
              <a:gd name="T86" fmla="*/ 2147483647 w 233"/>
              <a:gd name="T87" fmla="*/ 2147483647 h 153"/>
              <a:gd name="T88" fmla="*/ 2147483647 w 233"/>
              <a:gd name="T89" fmla="*/ 2147483647 h 153"/>
              <a:gd name="T90" fmla="*/ 2147483647 w 233"/>
              <a:gd name="T91" fmla="*/ 2147483647 h 153"/>
              <a:gd name="T92" fmla="*/ 2147483647 w 233"/>
              <a:gd name="T93" fmla="*/ 2147483647 h 153"/>
              <a:gd name="T94" fmla="*/ 2147483647 w 233"/>
              <a:gd name="T95" fmla="*/ 2147483647 h 153"/>
              <a:gd name="T96" fmla="*/ 2147483647 w 233"/>
              <a:gd name="T97" fmla="*/ 2147483647 h 153"/>
              <a:gd name="T98" fmla="*/ 2147483647 w 233"/>
              <a:gd name="T99" fmla="*/ 2147483647 h 153"/>
              <a:gd name="T100" fmla="*/ 2147483647 w 233"/>
              <a:gd name="T101" fmla="*/ 2147483647 h 153"/>
              <a:gd name="T102" fmla="*/ 2147483647 w 233"/>
              <a:gd name="T103" fmla="*/ 2147483647 h 153"/>
              <a:gd name="T104" fmla="*/ 2147483647 w 233"/>
              <a:gd name="T105" fmla="*/ 2147483647 h 153"/>
              <a:gd name="T106" fmla="*/ 2147483647 w 233"/>
              <a:gd name="T107" fmla="*/ 2147483647 h 153"/>
              <a:gd name="T108" fmla="*/ 2147483647 w 233"/>
              <a:gd name="T109" fmla="*/ 2147483647 h 153"/>
              <a:gd name="T110" fmla="*/ 2147483647 w 233"/>
              <a:gd name="T111" fmla="*/ 2147483647 h 153"/>
              <a:gd name="T112" fmla="*/ 2147483647 w 233"/>
              <a:gd name="T113" fmla="*/ 2147483647 h 15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3"/>
              <a:gd name="T172" fmla="*/ 0 h 153"/>
              <a:gd name="T173" fmla="*/ 233 w 233"/>
              <a:gd name="T174" fmla="*/ 153 h 15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3" h="153">
                <a:moveTo>
                  <a:pt x="96" y="136"/>
                </a:moveTo>
                <a:lnTo>
                  <a:pt x="96" y="136"/>
                </a:lnTo>
                <a:lnTo>
                  <a:pt x="80" y="136"/>
                </a:lnTo>
                <a:lnTo>
                  <a:pt x="80" y="128"/>
                </a:lnTo>
                <a:lnTo>
                  <a:pt x="88" y="112"/>
                </a:lnTo>
                <a:lnTo>
                  <a:pt x="104" y="112"/>
                </a:lnTo>
                <a:lnTo>
                  <a:pt x="104" y="104"/>
                </a:lnTo>
                <a:lnTo>
                  <a:pt x="96" y="88"/>
                </a:lnTo>
                <a:lnTo>
                  <a:pt x="96" y="80"/>
                </a:lnTo>
                <a:lnTo>
                  <a:pt x="72" y="72"/>
                </a:lnTo>
                <a:lnTo>
                  <a:pt x="56" y="80"/>
                </a:lnTo>
                <a:lnTo>
                  <a:pt x="40" y="88"/>
                </a:lnTo>
                <a:lnTo>
                  <a:pt x="32" y="88"/>
                </a:lnTo>
                <a:lnTo>
                  <a:pt x="8" y="88"/>
                </a:lnTo>
                <a:lnTo>
                  <a:pt x="0" y="80"/>
                </a:lnTo>
                <a:lnTo>
                  <a:pt x="8" y="64"/>
                </a:lnTo>
                <a:lnTo>
                  <a:pt x="16" y="48"/>
                </a:lnTo>
                <a:lnTo>
                  <a:pt x="24" y="40"/>
                </a:lnTo>
                <a:lnTo>
                  <a:pt x="16" y="16"/>
                </a:lnTo>
                <a:lnTo>
                  <a:pt x="32" y="8"/>
                </a:lnTo>
                <a:lnTo>
                  <a:pt x="48" y="8"/>
                </a:lnTo>
                <a:lnTo>
                  <a:pt x="72" y="16"/>
                </a:lnTo>
                <a:lnTo>
                  <a:pt x="80" y="16"/>
                </a:lnTo>
                <a:lnTo>
                  <a:pt x="88" y="16"/>
                </a:lnTo>
                <a:lnTo>
                  <a:pt x="96" y="16"/>
                </a:lnTo>
                <a:lnTo>
                  <a:pt x="112" y="16"/>
                </a:lnTo>
                <a:lnTo>
                  <a:pt x="120" y="0"/>
                </a:lnTo>
                <a:lnTo>
                  <a:pt x="128" y="0"/>
                </a:lnTo>
                <a:lnTo>
                  <a:pt x="152" y="0"/>
                </a:lnTo>
                <a:lnTo>
                  <a:pt x="160" y="8"/>
                </a:lnTo>
                <a:lnTo>
                  <a:pt x="152" y="8"/>
                </a:lnTo>
                <a:lnTo>
                  <a:pt x="160" y="16"/>
                </a:lnTo>
                <a:lnTo>
                  <a:pt x="168" y="16"/>
                </a:lnTo>
                <a:lnTo>
                  <a:pt x="176" y="32"/>
                </a:lnTo>
                <a:lnTo>
                  <a:pt x="184" y="40"/>
                </a:lnTo>
                <a:lnTo>
                  <a:pt x="192" y="32"/>
                </a:lnTo>
                <a:lnTo>
                  <a:pt x="232" y="56"/>
                </a:lnTo>
                <a:lnTo>
                  <a:pt x="224" y="88"/>
                </a:lnTo>
                <a:lnTo>
                  <a:pt x="216" y="80"/>
                </a:lnTo>
                <a:lnTo>
                  <a:pt x="208" y="88"/>
                </a:lnTo>
                <a:lnTo>
                  <a:pt x="208" y="104"/>
                </a:lnTo>
                <a:lnTo>
                  <a:pt x="200" y="104"/>
                </a:lnTo>
                <a:lnTo>
                  <a:pt x="160" y="128"/>
                </a:lnTo>
                <a:lnTo>
                  <a:pt x="176" y="136"/>
                </a:lnTo>
                <a:lnTo>
                  <a:pt x="184" y="136"/>
                </a:lnTo>
                <a:lnTo>
                  <a:pt x="176" y="136"/>
                </a:lnTo>
                <a:lnTo>
                  <a:pt x="152" y="152"/>
                </a:lnTo>
                <a:lnTo>
                  <a:pt x="144" y="152"/>
                </a:lnTo>
                <a:lnTo>
                  <a:pt x="144" y="144"/>
                </a:lnTo>
                <a:lnTo>
                  <a:pt x="136" y="136"/>
                </a:lnTo>
                <a:lnTo>
                  <a:pt x="152" y="128"/>
                </a:lnTo>
                <a:lnTo>
                  <a:pt x="128" y="120"/>
                </a:lnTo>
                <a:lnTo>
                  <a:pt x="128" y="112"/>
                </a:lnTo>
                <a:lnTo>
                  <a:pt x="112" y="112"/>
                </a:lnTo>
                <a:lnTo>
                  <a:pt x="104" y="128"/>
                </a:lnTo>
                <a:lnTo>
                  <a:pt x="96" y="128"/>
                </a:lnTo>
                <a:lnTo>
                  <a:pt x="96" y="13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4" name="Freeform 12"/>
          <p:cNvSpPr>
            <a:spLocks noChangeAspect="1"/>
          </p:cNvSpPr>
          <p:nvPr/>
        </p:nvSpPr>
        <p:spPr bwMode="auto">
          <a:xfrm>
            <a:off x="5930900" y="2589213"/>
            <a:ext cx="887413" cy="473075"/>
          </a:xfrm>
          <a:custGeom>
            <a:avLst/>
            <a:gdLst>
              <a:gd name="T0" fmla="*/ 2147483647 w 513"/>
              <a:gd name="T1" fmla="*/ 2147483647 h 273"/>
              <a:gd name="T2" fmla="*/ 2147483647 w 513"/>
              <a:gd name="T3" fmla="*/ 2147483647 h 273"/>
              <a:gd name="T4" fmla="*/ 2147483647 w 513"/>
              <a:gd name="T5" fmla="*/ 2147483647 h 273"/>
              <a:gd name="T6" fmla="*/ 2147483647 w 513"/>
              <a:gd name="T7" fmla="*/ 2147483647 h 273"/>
              <a:gd name="T8" fmla="*/ 2147483647 w 513"/>
              <a:gd name="T9" fmla="*/ 2147483647 h 273"/>
              <a:gd name="T10" fmla="*/ 2147483647 w 513"/>
              <a:gd name="T11" fmla="*/ 2147483647 h 273"/>
              <a:gd name="T12" fmla="*/ 2147483647 w 513"/>
              <a:gd name="T13" fmla="*/ 2147483647 h 273"/>
              <a:gd name="T14" fmla="*/ 2147483647 w 513"/>
              <a:gd name="T15" fmla="*/ 2147483647 h 273"/>
              <a:gd name="T16" fmla="*/ 2147483647 w 513"/>
              <a:gd name="T17" fmla="*/ 2147483647 h 273"/>
              <a:gd name="T18" fmla="*/ 2147483647 w 513"/>
              <a:gd name="T19" fmla="*/ 2147483647 h 273"/>
              <a:gd name="T20" fmla="*/ 2147483647 w 513"/>
              <a:gd name="T21" fmla="*/ 2147483647 h 273"/>
              <a:gd name="T22" fmla="*/ 2147483647 w 513"/>
              <a:gd name="T23" fmla="*/ 2147483647 h 273"/>
              <a:gd name="T24" fmla="*/ 2147483647 w 513"/>
              <a:gd name="T25" fmla="*/ 2147483647 h 273"/>
              <a:gd name="T26" fmla="*/ 2147483647 w 513"/>
              <a:gd name="T27" fmla="*/ 2147483647 h 273"/>
              <a:gd name="T28" fmla="*/ 2147483647 w 513"/>
              <a:gd name="T29" fmla="*/ 2147483647 h 273"/>
              <a:gd name="T30" fmla="*/ 2147483647 w 513"/>
              <a:gd name="T31" fmla="*/ 2147483647 h 273"/>
              <a:gd name="T32" fmla="*/ 2147483647 w 513"/>
              <a:gd name="T33" fmla="*/ 2147483647 h 273"/>
              <a:gd name="T34" fmla="*/ 2147483647 w 513"/>
              <a:gd name="T35" fmla="*/ 2147483647 h 273"/>
              <a:gd name="T36" fmla="*/ 2147483647 w 513"/>
              <a:gd name="T37" fmla="*/ 2147483647 h 273"/>
              <a:gd name="T38" fmla="*/ 2147483647 w 513"/>
              <a:gd name="T39" fmla="*/ 2147483647 h 273"/>
              <a:gd name="T40" fmla="*/ 2147483647 w 513"/>
              <a:gd name="T41" fmla="*/ 2147483647 h 273"/>
              <a:gd name="T42" fmla="*/ 2147483647 w 513"/>
              <a:gd name="T43" fmla="*/ 2147483647 h 273"/>
              <a:gd name="T44" fmla="*/ 2147483647 w 513"/>
              <a:gd name="T45" fmla="*/ 2147483647 h 273"/>
              <a:gd name="T46" fmla="*/ 2147483647 w 513"/>
              <a:gd name="T47" fmla="*/ 2147483647 h 273"/>
              <a:gd name="T48" fmla="*/ 0 w 513"/>
              <a:gd name="T49" fmla="*/ 2147483647 h 273"/>
              <a:gd name="T50" fmla="*/ 2147483647 w 513"/>
              <a:gd name="T51" fmla="*/ 2147483647 h 273"/>
              <a:gd name="T52" fmla="*/ 2147483647 w 513"/>
              <a:gd name="T53" fmla="*/ 2147483647 h 273"/>
              <a:gd name="T54" fmla="*/ 2147483647 w 513"/>
              <a:gd name="T55" fmla="*/ 2147483647 h 273"/>
              <a:gd name="T56" fmla="*/ 2147483647 w 513"/>
              <a:gd name="T57" fmla="*/ 2147483647 h 273"/>
              <a:gd name="T58" fmla="*/ 2147483647 w 513"/>
              <a:gd name="T59" fmla="*/ 2147483647 h 273"/>
              <a:gd name="T60" fmla="*/ 2147483647 w 513"/>
              <a:gd name="T61" fmla="*/ 2147483647 h 273"/>
              <a:gd name="T62" fmla="*/ 2147483647 w 513"/>
              <a:gd name="T63" fmla="*/ 2147483647 h 273"/>
              <a:gd name="T64" fmla="*/ 2147483647 w 513"/>
              <a:gd name="T65" fmla="*/ 2147483647 h 273"/>
              <a:gd name="T66" fmla="*/ 2147483647 w 513"/>
              <a:gd name="T67" fmla="*/ 2147483647 h 273"/>
              <a:gd name="T68" fmla="*/ 2147483647 w 513"/>
              <a:gd name="T69" fmla="*/ 2147483647 h 273"/>
              <a:gd name="T70" fmla="*/ 2147483647 w 513"/>
              <a:gd name="T71" fmla="*/ 0 h 273"/>
              <a:gd name="T72" fmla="*/ 2147483647 w 513"/>
              <a:gd name="T73" fmla="*/ 0 h 273"/>
              <a:gd name="T74" fmla="*/ 2147483647 w 513"/>
              <a:gd name="T75" fmla="*/ 2147483647 h 273"/>
              <a:gd name="T76" fmla="*/ 2147483647 w 513"/>
              <a:gd name="T77" fmla="*/ 2147483647 h 273"/>
              <a:gd name="T78" fmla="*/ 2147483647 w 513"/>
              <a:gd name="T79" fmla="*/ 2147483647 h 273"/>
              <a:gd name="T80" fmla="*/ 2147483647 w 513"/>
              <a:gd name="T81" fmla="*/ 2147483647 h 273"/>
              <a:gd name="T82" fmla="*/ 2147483647 w 513"/>
              <a:gd name="T83" fmla="*/ 2147483647 h 273"/>
              <a:gd name="T84" fmla="*/ 2147483647 w 513"/>
              <a:gd name="T85" fmla="*/ 2147483647 h 273"/>
              <a:gd name="T86" fmla="*/ 2147483647 w 513"/>
              <a:gd name="T87" fmla="*/ 2147483647 h 273"/>
              <a:gd name="T88" fmla="*/ 2147483647 w 513"/>
              <a:gd name="T89" fmla="*/ 2147483647 h 273"/>
              <a:gd name="T90" fmla="*/ 2147483647 w 513"/>
              <a:gd name="T91" fmla="*/ 2147483647 h 2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13"/>
              <a:gd name="T139" fmla="*/ 0 h 273"/>
              <a:gd name="T140" fmla="*/ 513 w 513"/>
              <a:gd name="T141" fmla="*/ 273 h 27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13" h="273">
                <a:moveTo>
                  <a:pt x="504" y="136"/>
                </a:moveTo>
                <a:lnTo>
                  <a:pt x="504" y="136"/>
                </a:lnTo>
                <a:lnTo>
                  <a:pt x="496" y="144"/>
                </a:lnTo>
                <a:lnTo>
                  <a:pt x="488" y="168"/>
                </a:lnTo>
                <a:lnTo>
                  <a:pt x="480" y="168"/>
                </a:lnTo>
                <a:lnTo>
                  <a:pt x="456" y="168"/>
                </a:lnTo>
                <a:lnTo>
                  <a:pt x="448" y="200"/>
                </a:lnTo>
                <a:lnTo>
                  <a:pt x="424" y="200"/>
                </a:lnTo>
                <a:lnTo>
                  <a:pt x="424" y="208"/>
                </a:lnTo>
                <a:lnTo>
                  <a:pt x="432" y="240"/>
                </a:lnTo>
                <a:lnTo>
                  <a:pt x="424" y="248"/>
                </a:lnTo>
                <a:lnTo>
                  <a:pt x="408" y="240"/>
                </a:lnTo>
                <a:lnTo>
                  <a:pt x="360" y="240"/>
                </a:lnTo>
                <a:lnTo>
                  <a:pt x="344" y="232"/>
                </a:lnTo>
                <a:lnTo>
                  <a:pt x="336" y="240"/>
                </a:lnTo>
                <a:lnTo>
                  <a:pt x="336" y="248"/>
                </a:lnTo>
                <a:lnTo>
                  <a:pt x="312" y="240"/>
                </a:lnTo>
                <a:lnTo>
                  <a:pt x="304" y="248"/>
                </a:lnTo>
                <a:lnTo>
                  <a:pt x="280" y="272"/>
                </a:lnTo>
                <a:lnTo>
                  <a:pt x="272" y="264"/>
                </a:lnTo>
                <a:lnTo>
                  <a:pt x="256" y="264"/>
                </a:lnTo>
                <a:lnTo>
                  <a:pt x="256" y="256"/>
                </a:lnTo>
                <a:lnTo>
                  <a:pt x="248" y="256"/>
                </a:lnTo>
                <a:lnTo>
                  <a:pt x="248" y="240"/>
                </a:lnTo>
                <a:lnTo>
                  <a:pt x="232" y="224"/>
                </a:lnTo>
                <a:lnTo>
                  <a:pt x="192" y="224"/>
                </a:lnTo>
                <a:lnTo>
                  <a:pt x="168" y="200"/>
                </a:lnTo>
                <a:lnTo>
                  <a:pt x="152" y="192"/>
                </a:lnTo>
                <a:lnTo>
                  <a:pt x="120" y="200"/>
                </a:lnTo>
                <a:lnTo>
                  <a:pt x="120" y="264"/>
                </a:lnTo>
                <a:lnTo>
                  <a:pt x="112" y="264"/>
                </a:lnTo>
                <a:lnTo>
                  <a:pt x="96" y="248"/>
                </a:lnTo>
                <a:lnTo>
                  <a:pt x="72" y="256"/>
                </a:lnTo>
                <a:lnTo>
                  <a:pt x="72" y="240"/>
                </a:lnTo>
                <a:lnTo>
                  <a:pt x="64" y="240"/>
                </a:lnTo>
                <a:lnTo>
                  <a:pt x="56" y="216"/>
                </a:lnTo>
                <a:lnTo>
                  <a:pt x="48" y="216"/>
                </a:lnTo>
                <a:lnTo>
                  <a:pt x="64" y="216"/>
                </a:lnTo>
                <a:lnTo>
                  <a:pt x="56" y="208"/>
                </a:lnTo>
                <a:lnTo>
                  <a:pt x="64" y="200"/>
                </a:lnTo>
                <a:lnTo>
                  <a:pt x="96" y="200"/>
                </a:lnTo>
                <a:lnTo>
                  <a:pt x="88" y="176"/>
                </a:lnTo>
                <a:lnTo>
                  <a:pt x="72" y="168"/>
                </a:lnTo>
                <a:lnTo>
                  <a:pt x="56" y="160"/>
                </a:lnTo>
                <a:lnTo>
                  <a:pt x="32" y="176"/>
                </a:lnTo>
                <a:lnTo>
                  <a:pt x="24" y="176"/>
                </a:lnTo>
                <a:lnTo>
                  <a:pt x="32" y="168"/>
                </a:lnTo>
                <a:lnTo>
                  <a:pt x="24" y="152"/>
                </a:lnTo>
                <a:lnTo>
                  <a:pt x="8" y="152"/>
                </a:lnTo>
                <a:lnTo>
                  <a:pt x="0" y="136"/>
                </a:lnTo>
                <a:lnTo>
                  <a:pt x="8" y="96"/>
                </a:lnTo>
                <a:lnTo>
                  <a:pt x="24" y="112"/>
                </a:lnTo>
                <a:lnTo>
                  <a:pt x="32" y="112"/>
                </a:lnTo>
                <a:lnTo>
                  <a:pt x="24" y="96"/>
                </a:lnTo>
                <a:lnTo>
                  <a:pt x="48" y="72"/>
                </a:lnTo>
                <a:lnTo>
                  <a:pt x="64" y="80"/>
                </a:lnTo>
                <a:lnTo>
                  <a:pt x="72" y="72"/>
                </a:lnTo>
                <a:lnTo>
                  <a:pt x="88" y="80"/>
                </a:lnTo>
                <a:lnTo>
                  <a:pt x="112" y="96"/>
                </a:lnTo>
                <a:lnTo>
                  <a:pt x="128" y="88"/>
                </a:lnTo>
                <a:lnTo>
                  <a:pt x="144" y="88"/>
                </a:lnTo>
                <a:lnTo>
                  <a:pt x="152" y="96"/>
                </a:lnTo>
                <a:lnTo>
                  <a:pt x="184" y="96"/>
                </a:lnTo>
                <a:lnTo>
                  <a:pt x="192" y="80"/>
                </a:lnTo>
                <a:lnTo>
                  <a:pt x="168" y="72"/>
                </a:lnTo>
                <a:lnTo>
                  <a:pt x="184" y="64"/>
                </a:lnTo>
                <a:lnTo>
                  <a:pt x="176" y="56"/>
                </a:lnTo>
                <a:lnTo>
                  <a:pt x="184" y="48"/>
                </a:lnTo>
                <a:lnTo>
                  <a:pt x="184" y="24"/>
                </a:lnTo>
                <a:lnTo>
                  <a:pt x="200" y="32"/>
                </a:lnTo>
                <a:lnTo>
                  <a:pt x="272" y="8"/>
                </a:lnTo>
                <a:lnTo>
                  <a:pt x="272" y="0"/>
                </a:lnTo>
                <a:lnTo>
                  <a:pt x="280" y="0"/>
                </a:lnTo>
                <a:lnTo>
                  <a:pt x="304" y="0"/>
                </a:lnTo>
                <a:lnTo>
                  <a:pt x="312" y="16"/>
                </a:lnTo>
                <a:lnTo>
                  <a:pt x="312" y="24"/>
                </a:lnTo>
                <a:lnTo>
                  <a:pt x="320" y="24"/>
                </a:lnTo>
                <a:lnTo>
                  <a:pt x="336" y="32"/>
                </a:lnTo>
                <a:lnTo>
                  <a:pt x="336" y="40"/>
                </a:lnTo>
                <a:lnTo>
                  <a:pt x="352" y="40"/>
                </a:lnTo>
                <a:lnTo>
                  <a:pt x="368" y="24"/>
                </a:lnTo>
                <a:lnTo>
                  <a:pt x="384" y="16"/>
                </a:lnTo>
                <a:lnTo>
                  <a:pt x="392" y="40"/>
                </a:lnTo>
                <a:lnTo>
                  <a:pt x="424" y="96"/>
                </a:lnTo>
                <a:lnTo>
                  <a:pt x="432" y="80"/>
                </a:lnTo>
                <a:lnTo>
                  <a:pt x="440" y="96"/>
                </a:lnTo>
                <a:lnTo>
                  <a:pt x="464" y="88"/>
                </a:lnTo>
                <a:lnTo>
                  <a:pt x="488" y="112"/>
                </a:lnTo>
                <a:lnTo>
                  <a:pt x="504" y="120"/>
                </a:lnTo>
                <a:lnTo>
                  <a:pt x="504" y="112"/>
                </a:lnTo>
                <a:lnTo>
                  <a:pt x="512" y="128"/>
                </a:lnTo>
                <a:lnTo>
                  <a:pt x="504" y="1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5" name="Freeform 13"/>
          <p:cNvSpPr>
            <a:spLocks noChangeAspect="1"/>
          </p:cNvSpPr>
          <p:nvPr/>
        </p:nvSpPr>
        <p:spPr bwMode="auto">
          <a:xfrm>
            <a:off x="5378450" y="2478088"/>
            <a:ext cx="152400" cy="98425"/>
          </a:xfrm>
          <a:custGeom>
            <a:avLst/>
            <a:gdLst>
              <a:gd name="T0" fmla="*/ 2147483647 w 89"/>
              <a:gd name="T1" fmla="*/ 0 h 57"/>
              <a:gd name="T2" fmla="*/ 2147483647 w 89"/>
              <a:gd name="T3" fmla="*/ 0 h 57"/>
              <a:gd name="T4" fmla="*/ 2147483647 w 89"/>
              <a:gd name="T5" fmla="*/ 2147483647 h 57"/>
              <a:gd name="T6" fmla="*/ 2147483647 w 89"/>
              <a:gd name="T7" fmla="*/ 2147483647 h 57"/>
              <a:gd name="T8" fmla="*/ 2147483647 w 89"/>
              <a:gd name="T9" fmla="*/ 2147483647 h 57"/>
              <a:gd name="T10" fmla="*/ 2147483647 w 89"/>
              <a:gd name="T11" fmla="*/ 2147483647 h 57"/>
              <a:gd name="T12" fmla="*/ 2147483647 w 89"/>
              <a:gd name="T13" fmla="*/ 2147483647 h 57"/>
              <a:gd name="T14" fmla="*/ 0 w 89"/>
              <a:gd name="T15" fmla="*/ 2147483647 h 57"/>
              <a:gd name="T16" fmla="*/ 0 w 89"/>
              <a:gd name="T17" fmla="*/ 2147483647 h 57"/>
              <a:gd name="T18" fmla="*/ 2147483647 w 89"/>
              <a:gd name="T19" fmla="*/ 2147483647 h 57"/>
              <a:gd name="T20" fmla="*/ 2147483647 w 89"/>
              <a:gd name="T21" fmla="*/ 2147483647 h 57"/>
              <a:gd name="T22" fmla="*/ 2147483647 w 89"/>
              <a:gd name="T23" fmla="*/ 2147483647 h 57"/>
              <a:gd name="T24" fmla="*/ 2147483647 w 89"/>
              <a:gd name="T25" fmla="*/ 2147483647 h 57"/>
              <a:gd name="T26" fmla="*/ 2147483647 w 89"/>
              <a:gd name="T27" fmla="*/ 2147483647 h 57"/>
              <a:gd name="T28" fmla="*/ 2147483647 w 89"/>
              <a:gd name="T29" fmla="*/ 2147483647 h 57"/>
              <a:gd name="T30" fmla="*/ 2147483647 w 89"/>
              <a:gd name="T31" fmla="*/ 2147483647 h 57"/>
              <a:gd name="T32" fmla="*/ 2147483647 w 89"/>
              <a:gd name="T33" fmla="*/ 2147483647 h 57"/>
              <a:gd name="T34" fmla="*/ 2147483647 w 89"/>
              <a:gd name="T35" fmla="*/ 2147483647 h 57"/>
              <a:gd name="T36" fmla="*/ 2147483647 w 89"/>
              <a:gd name="T37" fmla="*/ 0 h 57"/>
              <a:gd name="T38" fmla="*/ 2147483647 w 89"/>
              <a:gd name="T39" fmla="*/ 0 h 5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9"/>
              <a:gd name="T61" fmla="*/ 0 h 57"/>
              <a:gd name="T62" fmla="*/ 89 w 89"/>
              <a:gd name="T63" fmla="*/ 57 h 5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9" h="57">
                <a:moveTo>
                  <a:pt x="40" y="0"/>
                </a:moveTo>
                <a:lnTo>
                  <a:pt x="40" y="0"/>
                </a:lnTo>
                <a:lnTo>
                  <a:pt x="40" y="24"/>
                </a:lnTo>
                <a:lnTo>
                  <a:pt x="32" y="24"/>
                </a:lnTo>
                <a:lnTo>
                  <a:pt x="24" y="24"/>
                </a:lnTo>
                <a:lnTo>
                  <a:pt x="16" y="8"/>
                </a:lnTo>
                <a:lnTo>
                  <a:pt x="8" y="16"/>
                </a:lnTo>
                <a:lnTo>
                  <a:pt x="0" y="32"/>
                </a:lnTo>
                <a:lnTo>
                  <a:pt x="0" y="48"/>
                </a:lnTo>
                <a:lnTo>
                  <a:pt x="8" y="40"/>
                </a:lnTo>
                <a:lnTo>
                  <a:pt x="40" y="40"/>
                </a:lnTo>
                <a:lnTo>
                  <a:pt x="48" y="40"/>
                </a:lnTo>
                <a:lnTo>
                  <a:pt x="72" y="56"/>
                </a:lnTo>
                <a:lnTo>
                  <a:pt x="88" y="40"/>
                </a:lnTo>
                <a:lnTo>
                  <a:pt x="80" y="24"/>
                </a:lnTo>
                <a:lnTo>
                  <a:pt x="80" y="16"/>
                </a:lnTo>
                <a:lnTo>
                  <a:pt x="80" y="8"/>
                </a:lnTo>
                <a:lnTo>
                  <a:pt x="64" y="8"/>
                </a:lnTo>
                <a:lnTo>
                  <a:pt x="48" y="0"/>
                </a:lnTo>
                <a:lnTo>
                  <a:pt x="4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6" name="Freeform 14"/>
          <p:cNvSpPr>
            <a:spLocks noChangeAspect="1"/>
          </p:cNvSpPr>
          <p:nvPr/>
        </p:nvSpPr>
        <p:spPr bwMode="auto">
          <a:xfrm>
            <a:off x="5378450" y="2547938"/>
            <a:ext cx="125413" cy="98425"/>
          </a:xfrm>
          <a:custGeom>
            <a:avLst/>
            <a:gdLst>
              <a:gd name="T0" fmla="*/ 0 w 73"/>
              <a:gd name="T1" fmla="*/ 2147483647 h 57"/>
              <a:gd name="T2" fmla="*/ 0 w 73"/>
              <a:gd name="T3" fmla="*/ 2147483647 h 57"/>
              <a:gd name="T4" fmla="*/ 0 w 73"/>
              <a:gd name="T5" fmla="*/ 2147483647 h 57"/>
              <a:gd name="T6" fmla="*/ 0 w 73"/>
              <a:gd name="T7" fmla="*/ 2147483647 h 57"/>
              <a:gd name="T8" fmla="*/ 2147483647 w 73"/>
              <a:gd name="T9" fmla="*/ 0 h 57"/>
              <a:gd name="T10" fmla="*/ 2147483647 w 73"/>
              <a:gd name="T11" fmla="*/ 0 h 57"/>
              <a:gd name="T12" fmla="*/ 2147483647 w 73"/>
              <a:gd name="T13" fmla="*/ 0 h 57"/>
              <a:gd name="T14" fmla="*/ 2147483647 w 73"/>
              <a:gd name="T15" fmla="*/ 2147483647 h 57"/>
              <a:gd name="T16" fmla="*/ 2147483647 w 73"/>
              <a:gd name="T17" fmla="*/ 2147483647 h 57"/>
              <a:gd name="T18" fmla="*/ 2147483647 w 73"/>
              <a:gd name="T19" fmla="*/ 2147483647 h 57"/>
              <a:gd name="T20" fmla="*/ 2147483647 w 73"/>
              <a:gd name="T21" fmla="*/ 2147483647 h 57"/>
              <a:gd name="T22" fmla="*/ 2147483647 w 73"/>
              <a:gd name="T23" fmla="*/ 2147483647 h 57"/>
              <a:gd name="T24" fmla="*/ 2147483647 w 73"/>
              <a:gd name="T25" fmla="*/ 2147483647 h 57"/>
              <a:gd name="T26" fmla="*/ 2147483647 w 73"/>
              <a:gd name="T27" fmla="*/ 2147483647 h 57"/>
              <a:gd name="T28" fmla="*/ 2147483647 w 73"/>
              <a:gd name="T29" fmla="*/ 2147483647 h 57"/>
              <a:gd name="T30" fmla="*/ 2147483647 w 73"/>
              <a:gd name="T31" fmla="*/ 2147483647 h 57"/>
              <a:gd name="T32" fmla="*/ 0 w 73"/>
              <a:gd name="T33" fmla="*/ 2147483647 h 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3"/>
              <a:gd name="T52" fmla="*/ 0 h 57"/>
              <a:gd name="T53" fmla="*/ 73 w 73"/>
              <a:gd name="T54" fmla="*/ 57 h 5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3" h="57">
                <a:moveTo>
                  <a:pt x="0" y="24"/>
                </a:move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40" y="0"/>
                </a:lnTo>
                <a:lnTo>
                  <a:pt x="48" y="0"/>
                </a:lnTo>
                <a:lnTo>
                  <a:pt x="72" y="16"/>
                </a:lnTo>
                <a:lnTo>
                  <a:pt x="72" y="24"/>
                </a:lnTo>
                <a:lnTo>
                  <a:pt x="56" y="32"/>
                </a:lnTo>
                <a:lnTo>
                  <a:pt x="56" y="48"/>
                </a:lnTo>
                <a:lnTo>
                  <a:pt x="48" y="48"/>
                </a:lnTo>
                <a:lnTo>
                  <a:pt x="32" y="56"/>
                </a:lnTo>
                <a:lnTo>
                  <a:pt x="24" y="56"/>
                </a:lnTo>
                <a:lnTo>
                  <a:pt x="16" y="48"/>
                </a:lnTo>
                <a:lnTo>
                  <a:pt x="16" y="24"/>
                </a:lnTo>
                <a:lnTo>
                  <a:pt x="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7" name="Freeform 15"/>
          <p:cNvSpPr>
            <a:spLocks noChangeAspect="1"/>
          </p:cNvSpPr>
          <p:nvPr/>
        </p:nvSpPr>
        <p:spPr bwMode="auto">
          <a:xfrm>
            <a:off x="5434013" y="2422525"/>
            <a:ext cx="96837" cy="71438"/>
          </a:xfrm>
          <a:custGeom>
            <a:avLst/>
            <a:gdLst>
              <a:gd name="T0" fmla="*/ 2147483647 w 57"/>
              <a:gd name="T1" fmla="*/ 2147483647 h 41"/>
              <a:gd name="T2" fmla="*/ 2147483647 w 57"/>
              <a:gd name="T3" fmla="*/ 2147483647 h 41"/>
              <a:gd name="T4" fmla="*/ 0 w 57"/>
              <a:gd name="T5" fmla="*/ 2147483647 h 41"/>
              <a:gd name="T6" fmla="*/ 0 w 57"/>
              <a:gd name="T7" fmla="*/ 2147483647 h 41"/>
              <a:gd name="T8" fmla="*/ 2147483647 w 57"/>
              <a:gd name="T9" fmla="*/ 0 h 41"/>
              <a:gd name="T10" fmla="*/ 2147483647 w 57"/>
              <a:gd name="T11" fmla="*/ 0 h 41"/>
              <a:gd name="T12" fmla="*/ 2147483647 w 57"/>
              <a:gd name="T13" fmla="*/ 0 h 41"/>
              <a:gd name="T14" fmla="*/ 2147483647 w 57"/>
              <a:gd name="T15" fmla="*/ 2147483647 h 41"/>
              <a:gd name="T16" fmla="*/ 2147483647 w 57"/>
              <a:gd name="T17" fmla="*/ 2147483647 h 41"/>
              <a:gd name="T18" fmla="*/ 2147483647 w 57"/>
              <a:gd name="T19" fmla="*/ 2147483647 h 41"/>
              <a:gd name="T20" fmla="*/ 2147483647 w 57"/>
              <a:gd name="T21" fmla="*/ 2147483647 h 41"/>
              <a:gd name="T22" fmla="*/ 2147483647 w 57"/>
              <a:gd name="T23" fmla="*/ 2147483647 h 41"/>
              <a:gd name="T24" fmla="*/ 2147483647 w 57"/>
              <a:gd name="T25" fmla="*/ 2147483647 h 41"/>
              <a:gd name="T26" fmla="*/ 2147483647 w 57"/>
              <a:gd name="T27" fmla="*/ 2147483647 h 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7"/>
              <a:gd name="T43" fmla="*/ 0 h 41"/>
              <a:gd name="T44" fmla="*/ 57 w 57"/>
              <a:gd name="T45" fmla="*/ 41 h 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7" h="41">
                <a:moveTo>
                  <a:pt x="8" y="32"/>
                </a:moveTo>
                <a:lnTo>
                  <a:pt x="8" y="32"/>
                </a:lnTo>
                <a:lnTo>
                  <a:pt x="0" y="24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56" y="0"/>
                </a:lnTo>
                <a:lnTo>
                  <a:pt x="48" y="8"/>
                </a:lnTo>
                <a:lnTo>
                  <a:pt x="40" y="8"/>
                </a:lnTo>
                <a:lnTo>
                  <a:pt x="48" y="32"/>
                </a:lnTo>
                <a:lnTo>
                  <a:pt x="48" y="40"/>
                </a:lnTo>
                <a:lnTo>
                  <a:pt x="32" y="40"/>
                </a:lnTo>
                <a:lnTo>
                  <a:pt x="16" y="32"/>
                </a:lnTo>
                <a:lnTo>
                  <a:pt x="8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8" name="Freeform 16"/>
          <p:cNvSpPr>
            <a:spLocks noChangeAspect="1"/>
          </p:cNvSpPr>
          <p:nvPr/>
        </p:nvSpPr>
        <p:spPr bwMode="auto">
          <a:xfrm>
            <a:off x="5335588" y="2589213"/>
            <a:ext cx="71437" cy="42862"/>
          </a:xfrm>
          <a:custGeom>
            <a:avLst/>
            <a:gdLst>
              <a:gd name="T0" fmla="*/ 2147483647 w 41"/>
              <a:gd name="T1" fmla="*/ 0 h 25"/>
              <a:gd name="T2" fmla="*/ 2147483647 w 41"/>
              <a:gd name="T3" fmla="*/ 0 h 25"/>
              <a:gd name="T4" fmla="*/ 2147483647 w 41"/>
              <a:gd name="T5" fmla="*/ 2147483647 h 25"/>
              <a:gd name="T6" fmla="*/ 2147483647 w 41"/>
              <a:gd name="T7" fmla="*/ 2147483647 h 25"/>
              <a:gd name="T8" fmla="*/ 0 w 41"/>
              <a:gd name="T9" fmla="*/ 2147483647 h 25"/>
              <a:gd name="T10" fmla="*/ 2147483647 w 41"/>
              <a:gd name="T11" fmla="*/ 2147483647 h 25"/>
              <a:gd name="T12" fmla="*/ 2147483647 w 41"/>
              <a:gd name="T13" fmla="*/ 0 h 25"/>
              <a:gd name="T14" fmla="*/ 2147483647 w 41"/>
              <a:gd name="T15" fmla="*/ 0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25"/>
              <a:gd name="T26" fmla="*/ 41 w 41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25">
                <a:moveTo>
                  <a:pt x="40" y="0"/>
                </a:moveTo>
                <a:lnTo>
                  <a:pt x="40" y="0"/>
                </a:lnTo>
                <a:lnTo>
                  <a:pt x="40" y="24"/>
                </a:lnTo>
                <a:lnTo>
                  <a:pt x="24" y="24"/>
                </a:lnTo>
                <a:lnTo>
                  <a:pt x="0" y="16"/>
                </a:lnTo>
                <a:lnTo>
                  <a:pt x="16" y="8"/>
                </a:lnTo>
                <a:lnTo>
                  <a:pt x="24" y="0"/>
                </a:lnTo>
                <a:lnTo>
                  <a:pt x="4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399" name="Freeform 17"/>
          <p:cNvSpPr>
            <a:spLocks noChangeAspect="1"/>
          </p:cNvSpPr>
          <p:nvPr/>
        </p:nvSpPr>
        <p:spPr bwMode="auto">
          <a:xfrm>
            <a:off x="5778500" y="2990850"/>
            <a:ext cx="155575" cy="57150"/>
          </a:xfrm>
          <a:custGeom>
            <a:avLst/>
            <a:gdLst>
              <a:gd name="T0" fmla="*/ 2147483647 w 89"/>
              <a:gd name="T1" fmla="*/ 2147483647 h 33"/>
              <a:gd name="T2" fmla="*/ 2147483647 w 89"/>
              <a:gd name="T3" fmla="*/ 2147483647 h 33"/>
              <a:gd name="T4" fmla="*/ 2147483647 w 89"/>
              <a:gd name="T5" fmla="*/ 2147483647 h 33"/>
              <a:gd name="T6" fmla="*/ 2147483647 w 89"/>
              <a:gd name="T7" fmla="*/ 2147483647 h 33"/>
              <a:gd name="T8" fmla="*/ 0 w 89"/>
              <a:gd name="T9" fmla="*/ 0 h 33"/>
              <a:gd name="T10" fmla="*/ 2147483647 w 89"/>
              <a:gd name="T11" fmla="*/ 0 h 33"/>
              <a:gd name="T12" fmla="*/ 2147483647 w 89"/>
              <a:gd name="T13" fmla="*/ 2147483647 h 33"/>
              <a:gd name="T14" fmla="*/ 2147483647 w 89"/>
              <a:gd name="T15" fmla="*/ 2147483647 h 33"/>
              <a:gd name="T16" fmla="*/ 2147483647 w 89"/>
              <a:gd name="T17" fmla="*/ 2147483647 h 33"/>
              <a:gd name="T18" fmla="*/ 2147483647 w 89"/>
              <a:gd name="T19" fmla="*/ 2147483647 h 33"/>
              <a:gd name="T20" fmla="*/ 2147483647 w 89"/>
              <a:gd name="T21" fmla="*/ 2147483647 h 33"/>
              <a:gd name="T22" fmla="*/ 2147483647 w 89"/>
              <a:gd name="T23" fmla="*/ 2147483647 h 33"/>
              <a:gd name="T24" fmla="*/ 2147483647 w 89"/>
              <a:gd name="T25" fmla="*/ 2147483647 h 33"/>
              <a:gd name="T26" fmla="*/ 2147483647 w 89"/>
              <a:gd name="T27" fmla="*/ 2147483647 h 33"/>
              <a:gd name="T28" fmla="*/ 2147483647 w 89"/>
              <a:gd name="T29" fmla="*/ 2147483647 h 3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9"/>
              <a:gd name="T46" fmla="*/ 0 h 33"/>
              <a:gd name="T47" fmla="*/ 89 w 89"/>
              <a:gd name="T48" fmla="*/ 33 h 3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9" h="33">
                <a:moveTo>
                  <a:pt x="24" y="32"/>
                </a:moveTo>
                <a:lnTo>
                  <a:pt x="24" y="32"/>
                </a:lnTo>
                <a:lnTo>
                  <a:pt x="24" y="24"/>
                </a:lnTo>
                <a:lnTo>
                  <a:pt x="24" y="16"/>
                </a:lnTo>
                <a:lnTo>
                  <a:pt x="0" y="0"/>
                </a:lnTo>
                <a:lnTo>
                  <a:pt x="40" y="0"/>
                </a:lnTo>
                <a:lnTo>
                  <a:pt x="56" y="8"/>
                </a:lnTo>
                <a:lnTo>
                  <a:pt x="72" y="8"/>
                </a:lnTo>
                <a:lnTo>
                  <a:pt x="88" y="24"/>
                </a:lnTo>
                <a:lnTo>
                  <a:pt x="80" y="24"/>
                </a:lnTo>
                <a:lnTo>
                  <a:pt x="88" y="32"/>
                </a:lnTo>
                <a:lnTo>
                  <a:pt x="72" y="32"/>
                </a:lnTo>
                <a:lnTo>
                  <a:pt x="64" y="32"/>
                </a:lnTo>
                <a:lnTo>
                  <a:pt x="48" y="32"/>
                </a:lnTo>
                <a:lnTo>
                  <a:pt x="24" y="3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0" name="Freeform 18"/>
          <p:cNvSpPr>
            <a:spLocks noChangeAspect="1"/>
          </p:cNvSpPr>
          <p:nvPr/>
        </p:nvSpPr>
        <p:spPr bwMode="auto">
          <a:xfrm>
            <a:off x="5487988" y="2824163"/>
            <a:ext cx="85725" cy="98425"/>
          </a:xfrm>
          <a:custGeom>
            <a:avLst/>
            <a:gdLst>
              <a:gd name="T0" fmla="*/ 0 w 49"/>
              <a:gd name="T1" fmla="*/ 2147483647 h 57"/>
              <a:gd name="T2" fmla="*/ 0 w 49"/>
              <a:gd name="T3" fmla="*/ 2147483647 h 57"/>
              <a:gd name="T4" fmla="*/ 2147483647 w 49"/>
              <a:gd name="T5" fmla="*/ 2147483647 h 57"/>
              <a:gd name="T6" fmla="*/ 2147483647 w 49"/>
              <a:gd name="T7" fmla="*/ 2147483647 h 57"/>
              <a:gd name="T8" fmla="*/ 2147483647 w 49"/>
              <a:gd name="T9" fmla="*/ 2147483647 h 57"/>
              <a:gd name="T10" fmla="*/ 2147483647 w 49"/>
              <a:gd name="T11" fmla="*/ 2147483647 h 57"/>
              <a:gd name="T12" fmla="*/ 2147483647 w 49"/>
              <a:gd name="T13" fmla="*/ 2147483647 h 57"/>
              <a:gd name="T14" fmla="*/ 2147483647 w 49"/>
              <a:gd name="T15" fmla="*/ 2147483647 h 57"/>
              <a:gd name="T16" fmla="*/ 2147483647 w 49"/>
              <a:gd name="T17" fmla="*/ 2147483647 h 57"/>
              <a:gd name="T18" fmla="*/ 2147483647 w 49"/>
              <a:gd name="T19" fmla="*/ 2147483647 h 57"/>
              <a:gd name="T20" fmla="*/ 2147483647 w 49"/>
              <a:gd name="T21" fmla="*/ 0 h 57"/>
              <a:gd name="T22" fmla="*/ 0 w 49"/>
              <a:gd name="T23" fmla="*/ 2147483647 h 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"/>
              <a:gd name="T37" fmla="*/ 0 h 57"/>
              <a:gd name="T38" fmla="*/ 49 w 49"/>
              <a:gd name="T39" fmla="*/ 57 h 5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" h="57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24" y="32"/>
                </a:lnTo>
                <a:lnTo>
                  <a:pt x="24" y="56"/>
                </a:lnTo>
                <a:lnTo>
                  <a:pt x="32" y="40"/>
                </a:lnTo>
                <a:lnTo>
                  <a:pt x="48" y="40"/>
                </a:lnTo>
                <a:lnTo>
                  <a:pt x="48" y="32"/>
                </a:lnTo>
                <a:lnTo>
                  <a:pt x="40" y="16"/>
                </a:lnTo>
                <a:lnTo>
                  <a:pt x="40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1" name="Freeform 19"/>
          <p:cNvSpPr>
            <a:spLocks noChangeAspect="1"/>
          </p:cNvSpPr>
          <p:nvPr/>
        </p:nvSpPr>
        <p:spPr bwMode="auto">
          <a:xfrm>
            <a:off x="5862638" y="3046413"/>
            <a:ext cx="71437" cy="69850"/>
          </a:xfrm>
          <a:custGeom>
            <a:avLst/>
            <a:gdLst>
              <a:gd name="T0" fmla="*/ 2147483647 w 41"/>
              <a:gd name="T1" fmla="*/ 2147483647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2147483647 w 41"/>
              <a:gd name="T7" fmla="*/ 2147483647 h 41"/>
              <a:gd name="T8" fmla="*/ 2147483647 w 41"/>
              <a:gd name="T9" fmla="*/ 2147483647 h 41"/>
              <a:gd name="T10" fmla="*/ 2147483647 w 41"/>
              <a:gd name="T11" fmla="*/ 0 h 41"/>
              <a:gd name="T12" fmla="*/ 0 w 41"/>
              <a:gd name="T13" fmla="*/ 0 h 41"/>
              <a:gd name="T14" fmla="*/ 2147483647 w 41"/>
              <a:gd name="T15" fmla="*/ 2147483647 h 41"/>
              <a:gd name="T16" fmla="*/ 2147483647 w 41"/>
              <a:gd name="T17" fmla="*/ 2147483647 h 41"/>
              <a:gd name="T18" fmla="*/ 2147483647 w 41"/>
              <a:gd name="T19" fmla="*/ 2147483647 h 41"/>
              <a:gd name="T20" fmla="*/ 2147483647 w 41"/>
              <a:gd name="T21" fmla="*/ 2147483647 h 41"/>
              <a:gd name="T22" fmla="*/ 2147483647 w 41"/>
              <a:gd name="T23" fmla="*/ 2147483647 h 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41"/>
              <a:gd name="T38" fmla="*/ 41 w 41"/>
              <a:gd name="T39" fmla="*/ 41 h 4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41">
                <a:moveTo>
                  <a:pt x="40" y="40"/>
                </a:moveTo>
                <a:lnTo>
                  <a:pt x="40" y="40"/>
                </a:lnTo>
                <a:lnTo>
                  <a:pt x="40" y="32"/>
                </a:lnTo>
                <a:lnTo>
                  <a:pt x="32" y="24"/>
                </a:lnTo>
                <a:lnTo>
                  <a:pt x="32" y="16"/>
                </a:lnTo>
                <a:lnTo>
                  <a:pt x="16" y="0"/>
                </a:lnTo>
                <a:lnTo>
                  <a:pt x="0" y="0"/>
                </a:lnTo>
                <a:lnTo>
                  <a:pt x="8" y="24"/>
                </a:lnTo>
                <a:lnTo>
                  <a:pt x="16" y="24"/>
                </a:lnTo>
                <a:lnTo>
                  <a:pt x="32" y="32"/>
                </a:lnTo>
                <a:lnTo>
                  <a:pt x="32" y="40"/>
                </a:lnTo>
                <a:lnTo>
                  <a:pt x="40" y="40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2" name="Freeform 20"/>
          <p:cNvSpPr>
            <a:spLocks noChangeAspect="1"/>
          </p:cNvSpPr>
          <p:nvPr/>
        </p:nvSpPr>
        <p:spPr bwMode="auto">
          <a:xfrm>
            <a:off x="5889625" y="3087688"/>
            <a:ext cx="30163" cy="285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0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16" y="16"/>
                </a:moveTo>
                <a:lnTo>
                  <a:pt x="16" y="16"/>
                </a:lnTo>
                <a:lnTo>
                  <a:pt x="8" y="16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3" name="Freeform 21"/>
          <p:cNvSpPr>
            <a:spLocks noChangeAspect="1"/>
          </p:cNvSpPr>
          <p:nvPr/>
        </p:nvSpPr>
        <p:spPr bwMode="auto">
          <a:xfrm>
            <a:off x="5889625" y="3032125"/>
            <a:ext cx="127000" cy="98425"/>
          </a:xfrm>
          <a:custGeom>
            <a:avLst/>
            <a:gdLst>
              <a:gd name="T0" fmla="*/ 2147483647 w 73"/>
              <a:gd name="T1" fmla="*/ 2147483647 h 57"/>
              <a:gd name="T2" fmla="*/ 2147483647 w 73"/>
              <a:gd name="T3" fmla="*/ 2147483647 h 57"/>
              <a:gd name="T4" fmla="*/ 2147483647 w 73"/>
              <a:gd name="T5" fmla="*/ 2147483647 h 57"/>
              <a:gd name="T6" fmla="*/ 2147483647 w 73"/>
              <a:gd name="T7" fmla="*/ 2147483647 h 57"/>
              <a:gd name="T8" fmla="*/ 2147483647 w 73"/>
              <a:gd name="T9" fmla="*/ 2147483647 h 57"/>
              <a:gd name="T10" fmla="*/ 2147483647 w 73"/>
              <a:gd name="T11" fmla="*/ 2147483647 h 57"/>
              <a:gd name="T12" fmla="*/ 2147483647 w 73"/>
              <a:gd name="T13" fmla="*/ 2147483647 h 57"/>
              <a:gd name="T14" fmla="*/ 2147483647 w 73"/>
              <a:gd name="T15" fmla="*/ 2147483647 h 57"/>
              <a:gd name="T16" fmla="*/ 2147483647 w 73"/>
              <a:gd name="T17" fmla="*/ 2147483647 h 57"/>
              <a:gd name="T18" fmla="*/ 2147483647 w 73"/>
              <a:gd name="T19" fmla="*/ 2147483647 h 57"/>
              <a:gd name="T20" fmla="*/ 2147483647 w 73"/>
              <a:gd name="T21" fmla="*/ 2147483647 h 57"/>
              <a:gd name="T22" fmla="*/ 2147483647 w 73"/>
              <a:gd name="T23" fmla="*/ 0 h 57"/>
              <a:gd name="T24" fmla="*/ 2147483647 w 73"/>
              <a:gd name="T25" fmla="*/ 2147483647 h 57"/>
              <a:gd name="T26" fmla="*/ 2147483647 w 73"/>
              <a:gd name="T27" fmla="*/ 2147483647 h 57"/>
              <a:gd name="T28" fmla="*/ 2147483647 w 73"/>
              <a:gd name="T29" fmla="*/ 0 h 57"/>
              <a:gd name="T30" fmla="*/ 2147483647 w 73"/>
              <a:gd name="T31" fmla="*/ 0 h 57"/>
              <a:gd name="T32" fmla="*/ 2147483647 w 73"/>
              <a:gd name="T33" fmla="*/ 2147483647 h 57"/>
              <a:gd name="T34" fmla="*/ 2147483647 w 73"/>
              <a:gd name="T35" fmla="*/ 2147483647 h 57"/>
              <a:gd name="T36" fmla="*/ 0 w 73"/>
              <a:gd name="T37" fmla="*/ 2147483647 h 57"/>
              <a:gd name="T38" fmla="*/ 2147483647 w 73"/>
              <a:gd name="T39" fmla="*/ 2147483647 h 57"/>
              <a:gd name="T40" fmla="*/ 2147483647 w 73"/>
              <a:gd name="T41" fmla="*/ 2147483647 h 57"/>
              <a:gd name="T42" fmla="*/ 2147483647 w 73"/>
              <a:gd name="T43" fmla="*/ 2147483647 h 57"/>
              <a:gd name="T44" fmla="*/ 2147483647 w 73"/>
              <a:gd name="T45" fmla="*/ 2147483647 h 5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3"/>
              <a:gd name="T70" fmla="*/ 0 h 57"/>
              <a:gd name="T71" fmla="*/ 73 w 73"/>
              <a:gd name="T72" fmla="*/ 57 h 5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3" h="57">
                <a:moveTo>
                  <a:pt x="24" y="48"/>
                </a:moveTo>
                <a:lnTo>
                  <a:pt x="24" y="48"/>
                </a:lnTo>
                <a:lnTo>
                  <a:pt x="40" y="40"/>
                </a:lnTo>
                <a:lnTo>
                  <a:pt x="48" y="40"/>
                </a:lnTo>
                <a:lnTo>
                  <a:pt x="40" y="48"/>
                </a:lnTo>
                <a:lnTo>
                  <a:pt x="56" y="56"/>
                </a:lnTo>
                <a:lnTo>
                  <a:pt x="48" y="48"/>
                </a:lnTo>
                <a:lnTo>
                  <a:pt x="56" y="48"/>
                </a:lnTo>
                <a:lnTo>
                  <a:pt x="56" y="32"/>
                </a:lnTo>
                <a:lnTo>
                  <a:pt x="72" y="24"/>
                </a:lnTo>
                <a:lnTo>
                  <a:pt x="56" y="16"/>
                </a:lnTo>
                <a:lnTo>
                  <a:pt x="48" y="0"/>
                </a:lnTo>
                <a:lnTo>
                  <a:pt x="40" y="8"/>
                </a:lnTo>
                <a:lnTo>
                  <a:pt x="32" y="8"/>
                </a:lnTo>
                <a:lnTo>
                  <a:pt x="24" y="0"/>
                </a:lnTo>
                <a:lnTo>
                  <a:pt x="16" y="0"/>
                </a:lnTo>
                <a:lnTo>
                  <a:pt x="24" y="8"/>
                </a:lnTo>
                <a:lnTo>
                  <a:pt x="8" y="8"/>
                </a:lnTo>
                <a:lnTo>
                  <a:pt x="0" y="8"/>
                </a:lnTo>
                <a:lnTo>
                  <a:pt x="16" y="24"/>
                </a:lnTo>
                <a:lnTo>
                  <a:pt x="16" y="32"/>
                </a:lnTo>
                <a:lnTo>
                  <a:pt x="24" y="40"/>
                </a:lnTo>
                <a:lnTo>
                  <a:pt x="24" y="4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4" name="Freeform 22"/>
          <p:cNvSpPr>
            <a:spLocks noChangeAspect="1"/>
          </p:cNvSpPr>
          <p:nvPr/>
        </p:nvSpPr>
        <p:spPr bwMode="auto">
          <a:xfrm>
            <a:off x="6056313" y="3005138"/>
            <a:ext cx="320675" cy="209550"/>
          </a:xfrm>
          <a:custGeom>
            <a:avLst/>
            <a:gdLst>
              <a:gd name="T0" fmla="*/ 2147483647 w 185"/>
              <a:gd name="T1" fmla="*/ 2147483647 h 121"/>
              <a:gd name="T2" fmla="*/ 2147483647 w 185"/>
              <a:gd name="T3" fmla="*/ 2147483647 h 121"/>
              <a:gd name="T4" fmla="*/ 2147483647 w 185"/>
              <a:gd name="T5" fmla="*/ 2147483647 h 121"/>
              <a:gd name="T6" fmla="*/ 2147483647 w 185"/>
              <a:gd name="T7" fmla="*/ 2147483647 h 121"/>
              <a:gd name="T8" fmla="*/ 2147483647 w 185"/>
              <a:gd name="T9" fmla="*/ 2147483647 h 121"/>
              <a:gd name="T10" fmla="*/ 2147483647 w 185"/>
              <a:gd name="T11" fmla="*/ 2147483647 h 121"/>
              <a:gd name="T12" fmla="*/ 2147483647 w 185"/>
              <a:gd name="T13" fmla="*/ 2147483647 h 121"/>
              <a:gd name="T14" fmla="*/ 2147483647 w 185"/>
              <a:gd name="T15" fmla="*/ 2147483647 h 121"/>
              <a:gd name="T16" fmla="*/ 2147483647 w 185"/>
              <a:gd name="T17" fmla="*/ 2147483647 h 121"/>
              <a:gd name="T18" fmla="*/ 2147483647 w 185"/>
              <a:gd name="T19" fmla="*/ 2147483647 h 121"/>
              <a:gd name="T20" fmla="*/ 2147483647 w 185"/>
              <a:gd name="T21" fmla="*/ 2147483647 h 121"/>
              <a:gd name="T22" fmla="*/ 2147483647 w 185"/>
              <a:gd name="T23" fmla="*/ 2147483647 h 121"/>
              <a:gd name="T24" fmla="*/ 2147483647 w 185"/>
              <a:gd name="T25" fmla="*/ 2147483647 h 121"/>
              <a:gd name="T26" fmla="*/ 2147483647 w 185"/>
              <a:gd name="T27" fmla="*/ 2147483647 h 121"/>
              <a:gd name="T28" fmla="*/ 2147483647 w 185"/>
              <a:gd name="T29" fmla="*/ 2147483647 h 121"/>
              <a:gd name="T30" fmla="*/ 2147483647 w 185"/>
              <a:gd name="T31" fmla="*/ 2147483647 h 121"/>
              <a:gd name="T32" fmla="*/ 2147483647 w 185"/>
              <a:gd name="T33" fmla="*/ 2147483647 h 121"/>
              <a:gd name="T34" fmla="*/ 2147483647 w 185"/>
              <a:gd name="T35" fmla="*/ 2147483647 h 121"/>
              <a:gd name="T36" fmla="*/ 2147483647 w 185"/>
              <a:gd name="T37" fmla="*/ 2147483647 h 121"/>
              <a:gd name="T38" fmla="*/ 2147483647 w 185"/>
              <a:gd name="T39" fmla="*/ 2147483647 h 121"/>
              <a:gd name="T40" fmla="*/ 2147483647 w 185"/>
              <a:gd name="T41" fmla="*/ 2147483647 h 121"/>
              <a:gd name="T42" fmla="*/ 2147483647 w 185"/>
              <a:gd name="T43" fmla="*/ 2147483647 h 121"/>
              <a:gd name="T44" fmla="*/ 2147483647 w 185"/>
              <a:gd name="T45" fmla="*/ 2147483647 h 121"/>
              <a:gd name="T46" fmla="*/ 2147483647 w 185"/>
              <a:gd name="T47" fmla="*/ 2147483647 h 121"/>
              <a:gd name="T48" fmla="*/ 0 w 185"/>
              <a:gd name="T49" fmla="*/ 2147483647 h 121"/>
              <a:gd name="T50" fmla="*/ 2147483647 w 185"/>
              <a:gd name="T51" fmla="*/ 2147483647 h 121"/>
              <a:gd name="T52" fmla="*/ 2147483647 w 185"/>
              <a:gd name="T53" fmla="*/ 2147483647 h 121"/>
              <a:gd name="T54" fmla="*/ 2147483647 w 185"/>
              <a:gd name="T55" fmla="*/ 2147483647 h 121"/>
              <a:gd name="T56" fmla="*/ 2147483647 w 185"/>
              <a:gd name="T57" fmla="*/ 2147483647 h 121"/>
              <a:gd name="T58" fmla="*/ 2147483647 w 185"/>
              <a:gd name="T59" fmla="*/ 2147483647 h 121"/>
              <a:gd name="T60" fmla="*/ 2147483647 w 185"/>
              <a:gd name="T61" fmla="*/ 2147483647 h 121"/>
              <a:gd name="T62" fmla="*/ 2147483647 w 185"/>
              <a:gd name="T63" fmla="*/ 2147483647 h 121"/>
              <a:gd name="T64" fmla="*/ 2147483647 w 185"/>
              <a:gd name="T65" fmla="*/ 0 h 121"/>
              <a:gd name="T66" fmla="*/ 2147483647 w 185"/>
              <a:gd name="T67" fmla="*/ 0 h 121"/>
              <a:gd name="T68" fmla="*/ 2147483647 w 185"/>
              <a:gd name="T69" fmla="*/ 2147483647 h 121"/>
              <a:gd name="T70" fmla="*/ 2147483647 w 185"/>
              <a:gd name="T71" fmla="*/ 2147483647 h 121"/>
              <a:gd name="T72" fmla="*/ 2147483647 w 185"/>
              <a:gd name="T73" fmla="*/ 2147483647 h 121"/>
              <a:gd name="T74" fmla="*/ 2147483647 w 185"/>
              <a:gd name="T75" fmla="*/ 2147483647 h 121"/>
              <a:gd name="T76" fmla="*/ 2147483647 w 185"/>
              <a:gd name="T77" fmla="*/ 2147483647 h 121"/>
              <a:gd name="T78" fmla="*/ 2147483647 w 185"/>
              <a:gd name="T79" fmla="*/ 2147483647 h 121"/>
              <a:gd name="T80" fmla="*/ 2147483647 w 185"/>
              <a:gd name="T81" fmla="*/ 2147483647 h 1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85"/>
              <a:gd name="T124" fmla="*/ 0 h 121"/>
              <a:gd name="T125" fmla="*/ 185 w 185"/>
              <a:gd name="T126" fmla="*/ 121 h 1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85" h="121">
                <a:moveTo>
                  <a:pt x="176" y="96"/>
                </a:moveTo>
                <a:lnTo>
                  <a:pt x="176" y="96"/>
                </a:lnTo>
                <a:lnTo>
                  <a:pt x="168" y="88"/>
                </a:lnTo>
                <a:lnTo>
                  <a:pt x="168" y="96"/>
                </a:lnTo>
                <a:lnTo>
                  <a:pt x="160" y="96"/>
                </a:lnTo>
                <a:lnTo>
                  <a:pt x="152" y="112"/>
                </a:lnTo>
                <a:lnTo>
                  <a:pt x="136" y="112"/>
                </a:lnTo>
                <a:lnTo>
                  <a:pt x="136" y="120"/>
                </a:lnTo>
                <a:lnTo>
                  <a:pt x="112" y="120"/>
                </a:lnTo>
                <a:lnTo>
                  <a:pt x="112" y="112"/>
                </a:lnTo>
                <a:lnTo>
                  <a:pt x="112" y="104"/>
                </a:lnTo>
                <a:lnTo>
                  <a:pt x="64" y="80"/>
                </a:lnTo>
                <a:lnTo>
                  <a:pt x="40" y="80"/>
                </a:lnTo>
                <a:lnTo>
                  <a:pt x="24" y="88"/>
                </a:lnTo>
                <a:lnTo>
                  <a:pt x="24" y="64"/>
                </a:lnTo>
                <a:lnTo>
                  <a:pt x="16" y="64"/>
                </a:lnTo>
                <a:lnTo>
                  <a:pt x="16" y="48"/>
                </a:lnTo>
                <a:lnTo>
                  <a:pt x="8" y="48"/>
                </a:lnTo>
                <a:lnTo>
                  <a:pt x="8" y="40"/>
                </a:lnTo>
                <a:lnTo>
                  <a:pt x="24" y="40"/>
                </a:lnTo>
                <a:lnTo>
                  <a:pt x="32" y="32"/>
                </a:lnTo>
                <a:lnTo>
                  <a:pt x="16" y="16"/>
                </a:lnTo>
                <a:lnTo>
                  <a:pt x="8" y="16"/>
                </a:lnTo>
                <a:lnTo>
                  <a:pt x="8" y="32"/>
                </a:lnTo>
                <a:lnTo>
                  <a:pt x="0" y="16"/>
                </a:lnTo>
                <a:lnTo>
                  <a:pt x="24" y="8"/>
                </a:lnTo>
                <a:lnTo>
                  <a:pt x="40" y="24"/>
                </a:lnTo>
                <a:lnTo>
                  <a:pt x="48" y="24"/>
                </a:lnTo>
                <a:lnTo>
                  <a:pt x="56" y="24"/>
                </a:lnTo>
                <a:lnTo>
                  <a:pt x="56" y="16"/>
                </a:lnTo>
                <a:lnTo>
                  <a:pt x="72" y="8"/>
                </a:lnTo>
                <a:lnTo>
                  <a:pt x="80" y="8"/>
                </a:lnTo>
                <a:lnTo>
                  <a:pt x="72" y="0"/>
                </a:lnTo>
                <a:lnTo>
                  <a:pt x="80" y="0"/>
                </a:lnTo>
                <a:lnTo>
                  <a:pt x="96" y="8"/>
                </a:lnTo>
                <a:lnTo>
                  <a:pt x="96" y="24"/>
                </a:lnTo>
                <a:lnTo>
                  <a:pt x="120" y="24"/>
                </a:lnTo>
                <a:lnTo>
                  <a:pt x="128" y="48"/>
                </a:lnTo>
                <a:lnTo>
                  <a:pt x="168" y="72"/>
                </a:lnTo>
                <a:lnTo>
                  <a:pt x="184" y="80"/>
                </a:lnTo>
                <a:lnTo>
                  <a:pt x="176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5" name="Freeform 23"/>
          <p:cNvSpPr>
            <a:spLocks noChangeAspect="1"/>
          </p:cNvSpPr>
          <p:nvPr/>
        </p:nvSpPr>
        <p:spPr bwMode="auto">
          <a:xfrm>
            <a:off x="6137275" y="2921000"/>
            <a:ext cx="376238" cy="250825"/>
          </a:xfrm>
          <a:custGeom>
            <a:avLst/>
            <a:gdLst>
              <a:gd name="T0" fmla="*/ 2147483647 w 217"/>
              <a:gd name="T1" fmla="*/ 2147483647 h 145"/>
              <a:gd name="T2" fmla="*/ 2147483647 w 217"/>
              <a:gd name="T3" fmla="*/ 2147483647 h 145"/>
              <a:gd name="T4" fmla="*/ 2147483647 w 217"/>
              <a:gd name="T5" fmla="*/ 2147483647 h 145"/>
              <a:gd name="T6" fmla="*/ 2147483647 w 217"/>
              <a:gd name="T7" fmla="*/ 2147483647 h 145"/>
              <a:gd name="T8" fmla="*/ 2147483647 w 217"/>
              <a:gd name="T9" fmla="*/ 2147483647 h 145"/>
              <a:gd name="T10" fmla="*/ 2147483647 w 217"/>
              <a:gd name="T11" fmla="*/ 2147483647 h 145"/>
              <a:gd name="T12" fmla="*/ 2147483647 w 217"/>
              <a:gd name="T13" fmla="*/ 2147483647 h 145"/>
              <a:gd name="T14" fmla="*/ 2147483647 w 217"/>
              <a:gd name="T15" fmla="*/ 2147483647 h 145"/>
              <a:gd name="T16" fmla="*/ 2147483647 w 217"/>
              <a:gd name="T17" fmla="*/ 2147483647 h 145"/>
              <a:gd name="T18" fmla="*/ 2147483647 w 217"/>
              <a:gd name="T19" fmla="*/ 2147483647 h 145"/>
              <a:gd name="T20" fmla="*/ 2147483647 w 217"/>
              <a:gd name="T21" fmla="*/ 2147483647 h 145"/>
              <a:gd name="T22" fmla="*/ 2147483647 w 217"/>
              <a:gd name="T23" fmla="*/ 2147483647 h 145"/>
              <a:gd name="T24" fmla="*/ 2147483647 w 217"/>
              <a:gd name="T25" fmla="*/ 2147483647 h 145"/>
              <a:gd name="T26" fmla="*/ 2147483647 w 217"/>
              <a:gd name="T27" fmla="*/ 2147483647 h 145"/>
              <a:gd name="T28" fmla="*/ 2147483647 w 217"/>
              <a:gd name="T29" fmla="*/ 2147483647 h 145"/>
              <a:gd name="T30" fmla="*/ 2147483647 w 217"/>
              <a:gd name="T31" fmla="*/ 2147483647 h 145"/>
              <a:gd name="T32" fmla="*/ 2147483647 w 217"/>
              <a:gd name="T33" fmla="*/ 2147483647 h 145"/>
              <a:gd name="T34" fmla="*/ 2147483647 w 217"/>
              <a:gd name="T35" fmla="*/ 2147483647 h 145"/>
              <a:gd name="T36" fmla="*/ 2147483647 w 217"/>
              <a:gd name="T37" fmla="*/ 2147483647 h 145"/>
              <a:gd name="T38" fmla="*/ 2147483647 w 217"/>
              <a:gd name="T39" fmla="*/ 2147483647 h 145"/>
              <a:gd name="T40" fmla="*/ 2147483647 w 217"/>
              <a:gd name="T41" fmla="*/ 2147483647 h 145"/>
              <a:gd name="T42" fmla="*/ 2147483647 w 217"/>
              <a:gd name="T43" fmla="*/ 2147483647 h 145"/>
              <a:gd name="T44" fmla="*/ 2147483647 w 217"/>
              <a:gd name="T45" fmla="*/ 2147483647 h 145"/>
              <a:gd name="T46" fmla="*/ 2147483647 w 217"/>
              <a:gd name="T47" fmla="*/ 2147483647 h 145"/>
              <a:gd name="T48" fmla="*/ 2147483647 w 217"/>
              <a:gd name="T49" fmla="*/ 2147483647 h 145"/>
              <a:gd name="T50" fmla="*/ 2147483647 w 217"/>
              <a:gd name="T51" fmla="*/ 2147483647 h 145"/>
              <a:gd name="T52" fmla="*/ 2147483647 w 217"/>
              <a:gd name="T53" fmla="*/ 2147483647 h 145"/>
              <a:gd name="T54" fmla="*/ 2147483647 w 217"/>
              <a:gd name="T55" fmla="*/ 0 h 145"/>
              <a:gd name="T56" fmla="*/ 0 w 217"/>
              <a:gd name="T57" fmla="*/ 2147483647 h 145"/>
              <a:gd name="T58" fmla="*/ 0 w 217"/>
              <a:gd name="T59" fmla="*/ 2147483647 h 145"/>
              <a:gd name="T60" fmla="*/ 2147483647 w 217"/>
              <a:gd name="T61" fmla="*/ 2147483647 h 145"/>
              <a:gd name="T62" fmla="*/ 2147483647 w 217"/>
              <a:gd name="T63" fmla="*/ 2147483647 h 145"/>
              <a:gd name="T64" fmla="*/ 2147483647 w 217"/>
              <a:gd name="T65" fmla="*/ 2147483647 h 145"/>
              <a:gd name="T66" fmla="*/ 2147483647 w 217"/>
              <a:gd name="T67" fmla="*/ 2147483647 h 145"/>
              <a:gd name="T68" fmla="*/ 2147483647 w 217"/>
              <a:gd name="T69" fmla="*/ 2147483647 h 145"/>
              <a:gd name="T70" fmla="*/ 2147483647 w 217"/>
              <a:gd name="T71" fmla="*/ 2147483647 h 145"/>
              <a:gd name="T72" fmla="*/ 2147483647 w 217"/>
              <a:gd name="T73" fmla="*/ 2147483647 h 145"/>
              <a:gd name="T74" fmla="*/ 2147483647 w 217"/>
              <a:gd name="T75" fmla="*/ 2147483647 h 145"/>
              <a:gd name="T76" fmla="*/ 2147483647 w 217"/>
              <a:gd name="T77" fmla="*/ 2147483647 h 145"/>
              <a:gd name="T78" fmla="*/ 2147483647 w 217"/>
              <a:gd name="T79" fmla="*/ 2147483647 h 145"/>
              <a:gd name="T80" fmla="*/ 2147483647 w 217"/>
              <a:gd name="T81" fmla="*/ 2147483647 h 145"/>
              <a:gd name="T82" fmla="*/ 2147483647 w 217"/>
              <a:gd name="T83" fmla="*/ 2147483647 h 145"/>
              <a:gd name="T84" fmla="*/ 2147483647 w 217"/>
              <a:gd name="T85" fmla="*/ 2147483647 h 1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17"/>
              <a:gd name="T130" fmla="*/ 0 h 145"/>
              <a:gd name="T131" fmla="*/ 217 w 217"/>
              <a:gd name="T132" fmla="*/ 145 h 1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17" h="145">
                <a:moveTo>
                  <a:pt x="128" y="144"/>
                </a:moveTo>
                <a:lnTo>
                  <a:pt x="128" y="144"/>
                </a:lnTo>
                <a:lnTo>
                  <a:pt x="144" y="144"/>
                </a:lnTo>
                <a:lnTo>
                  <a:pt x="152" y="128"/>
                </a:lnTo>
                <a:lnTo>
                  <a:pt x="152" y="112"/>
                </a:lnTo>
                <a:lnTo>
                  <a:pt x="144" y="104"/>
                </a:lnTo>
                <a:lnTo>
                  <a:pt x="160" y="104"/>
                </a:lnTo>
                <a:lnTo>
                  <a:pt x="168" y="88"/>
                </a:lnTo>
                <a:lnTo>
                  <a:pt x="168" y="80"/>
                </a:lnTo>
                <a:lnTo>
                  <a:pt x="184" y="80"/>
                </a:lnTo>
                <a:lnTo>
                  <a:pt x="184" y="88"/>
                </a:lnTo>
                <a:lnTo>
                  <a:pt x="200" y="88"/>
                </a:lnTo>
                <a:lnTo>
                  <a:pt x="216" y="80"/>
                </a:lnTo>
                <a:lnTo>
                  <a:pt x="200" y="72"/>
                </a:lnTo>
                <a:lnTo>
                  <a:pt x="192" y="72"/>
                </a:lnTo>
                <a:lnTo>
                  <a:pt x="176" y="72"/>
                </a:lnTo>
                <a:lnTo>
                  <a:pt x="192" y="56"/>
                </a:lnTo>
                <a:lnTo>
                  <a:pt x="184" y="56"/>
                </a:lnTo>
                <a:lnTo>
                  <a:pt x="160" y="80"/>
                </a:lnTo>
                <a:lnTo>
                  <a:pt x="152" y="72"/>
                </a:lnTo>
                <a:lnTo>
                  <a:pt x="136" y="72"/>
                </a:lnTo>
                <a:lnTo>
                  <a:pt x="136" y="64"/>
                </a:lnTo>
                <a:lnTo>
                  <a:pt x="128" y="64"/>
                </a:lnTo>
                <a:lnTo>
                  <a:pt x="128" y="48"/>
                </a:lnTo>
                <a:lnTo>
                  <a:pt x="112" y="32"/>
                </a:lnTo>
                <a:lnTo>
                  <a:pt x="72" y="32"/>
                </a:lnTo>
                <a:lnTo>
                  <a:pt x="48" y="8"/>
                </a:lnTo>
                <a:lnTo>
                  <a:pt x="32" y="0"/>
                </a:lnTo>
                <a:lnTo>
                  <a:pt x="0" y="8"/>
                </a:lnTo>
                <a:lnTo>
                  <a:pt x="0" y="72"/>
                </a:lnTo>
                <a:lnTo>
                  <a:pt x="8" y="72"/>
                </a:lnTo>
                <a:lnTo>
                  <a:pt x="8" y="64"/>
                </a:lnTo>
                <a:lnTo>
                  <a:pt x="24" y="56"/>
                </a:lnTo>
                <a:lnTo>
                  <a:pt x="32" y="56"/>
                </a:lnTo>
                <a:lnTo>
                  <a:pt x="24" y="48"/>
                </a:lnTo>
                <a:lnTo>
                  <a:pt x="32" y="48"/>
                </a:lnTo>
                <a:lnTo>
                  <a:pt x="48" y="56"/>
                </a:lnTo>
                <a:lnTo>
                  <a:pt x="48" y="72"/>
                </a:lnTo>
                <a:lnTo>
                  <a:pt x="72" y="72"/>
                </a:lnTo>
                <a:lnTo>
                  <a:pt x="80" y="96"/>
                </a:lnTo>
                <a:lnTo>
                  <a:pt x="120" y="120"/>
                </a:lnTo>
                <a:lnTo>
                  <a:pt x="136" y="128"/>
                </a:lnTo>
                <a:lnTo>
                  <a:pt x="128" y="14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6" name="Freeform 24"/>
          <p:cNvSpPr>
            <a:spLocks noChangeAspect="1"/>
          </p:cNvSpPr>
          <p:nvPr/>
        </p:nvSpPr>
        <p:spPr bwMode="auto">
          <a:xfrm>
            <a:off x="6386513" y="3060700"/>
            <a:ext cx="168275" cy="125413"/>
          </a:xfrm>
          <a:custGeom>
            <a:avLst/>
            <a:gdLst>
              <a:gd name="T0" fmla="*/ 2147483647 w 97"/>
              <a:gd name="T1" fmla="*/ 2147483647 h 73"/>
              <a:gd name="T2" fmla="*/ 2147483647 w 97"/>
              <a:gd name="T3" fmla="*/ 2147483647 h 73"/>
              <a:gd name="T4" fmla="*/ 2147483647 w 97"/>
              <a:gd name="T5" fmla="*/ 2147483647 h 73"/>
              <a:gd name="T6" fmla="*/ 2147483647 w 97"/>
              <a:gd name="T7" fmla="*/ 2147483647 h 73"/>
              <a:gd name="T8" fmla="*/ 2147483647 w 97"/>
              <a:gd name="T9" fmla="*/ 2147483647 h 73"/>
              <a:gd name="T10" fmla="*/ 2147483647 w 97"/>
              <a:gd name="T11" fmla="*/ 2147483647 h 73"/>
              <a:gd name="T12" fmla="*/ 2147483647 w 97"/>
              <a:gd name="T13" fmla="*/ 2147483647 h 73"/>
              <a:gd name="T14" fmla="*/ 2147483647 w 97"/>
              <a:gd name="T15" fmla="*/ 2147483647 h 73"/>
              <a:gd name="T16" fmla="*/ 2147483647 w 97"/>
              <a:gd name="T17" fmla="*/ 2147483647 h 73"/>
              <a:gd name="T18" fmla="*/ 2147483647 w 97"/>
              <a:gd name="T19" fmla="*/ 2147483647 h 73"/>
              <a:gd name="T20" fmla="*/ 2147483647 w 97"/>
              <a:gd name="T21" fmla="*/ 2147483647 h 73"/>
              <a:gd name="T22" fmla="*/ 2147483647 w 97"/>
              <a:gd name="T23" fmla="*/ 2147483647 h 73"/>
              <a:gd name="T24" fmla="*/ 2147483647 w 97"/>
              <a:gd name="T25" fmla="*/ 2147483647 h 73"/>
              <a:gd name="T26" fmla="*/ 0 w 97"/>
              <a:gd name="T27" fmla="*/ 2147483647 h 73"/>
              <a:gd name="T28" fmla="*/ 2147483647 w 97"/>
              <a:gd name="T29" fmla="*/ 2147483647 h 73"/>
              <a:gd name="T30" fmla="*/ 2147483647 w 97"/>
              <a:gd name="T31" fmla="*/ 2147483647 h 73"/>
              <a:gd name="T32" fmla="*/ 0 w 97"/>
              <a:gd name="T33" fmla="*/ 2147483647 h 73"/>
              <a:gd name="T34" fmla="*/ 2147483647 w 97"/>
              <a:gd name="T35" fmla="*/ 2147483647 h 73"/>
              <a:gd name="T36" fmla="*/ 2147483647 w 97"/>
              <a:gd name="T37" fmla="*/ 2147483647 h 73"/>
              <a:gd name="T38" fmla="*/ 2147483647 w 97"/>
              <a:gd name="T39" fmla="*/ 0 h 73"/>
              <a:gd name="T40" fmla="*/ 2147483647 w 97"/>
              <a:gd name="T41" fmla="*/ 0 h 73"/>
              <a:gd name="T42" fmla="*/ 2147483647 w 97"/>
              <a:gd name="T43" fmla="*/ 2147483647 h 73"/>
              <a:gd name="T44" fmla="*/ 2147483647 w 97"/>
              <a:gd name="T45" fmla="*/ 2147483647 h 73"/>
              <a:gd name="T46" fmla="*/ 2147483647 w 97"/>
              <a:gd name="T47" fmla="*/ 2147483647 h 73"/>
              <a:gd name="T48" fmla="*/ 2147483647 w 97"/>
              <a:gd name="T49" fmla="*/ 2147483647 h 73"/>
              <a:gd name="T50" fmla="*/ 2147483647 w 97"/>
              <a:gd name="T51" fmla="*/ 2147483647 h 73"/>
              <a:gd name="T52" fmla="*/ 2147483647 w 97"/>
              <a:gd name="T53" fmla="*/ 2147483647 h 73"/>
              <a:gd name="T54" fmla="*/ 2147483647 w 97"/>
              <a:gd name="T55" fmla="*/ 2147483647 h 7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7"/>
              <a:gd name="T85" fmla="*/ 0 h 73"/>
              <a:gd name="T86" fmla="*/ 97 w 97"/>
              <a:gd name="T87" fmla="*/ 73 h 7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7" h="73">
                <a:moveTo>
                  <a:pt x="80" y="24"/>
                </a:moveTo>
                <a:lnTo>
                  <a:pt x="80" y="24"/>
                </a:lnTo>
                <a:lnTo>
                  <a:pt x="80" y="40"/>
                </a:lnTo>
                <a:lnTo>
                  <a:pt x="96" y="40"/>
                </a:lnTo>
                <a:lnTo>
                  <a:pt x="96" y="64"/>
                </a:lnTo>
                <a:lnTo>
                  <a:pt x="72" y="56"/>
                </a:lnTo>
                <a:lnTo>
                  <a:pt x="56" y="72"/>
                </a:lnTo>
                <a:lnTo>
                  <a:pt x="48" y="48"/>
                </a:lnTo>
                <a:lnTo>
                  <a:pt x="40" y="40"/>
                </a:lnTo>
                <a:lnTo>
                  <a:pt x="32" y="56"/>
                </a:lnTo>
                <a:lnTo>
                  <a:pt x="24" y="56"/>
                </a:lnTo>
                <a:lnTo>
                  <a:pt x="24" y="64"/>
                </a:lnTo>
                <a:lnTo>
                  <a:pt x="8" y="64"/>
                </a:lnTo>
                <a:lnTo>
                  <a:pt x="0" y="64"/>
                </a:lnTo>
                <a:lnTo>
                  <a:pt x="8" y="48"/>
                </a:lnTo>
                <a:lnTo>
                  <a:pt x="8" y="32"/>
                </a:lnTo>
                <a:lnTo>
                  <a:pt x="0" y="24"/>
                </a:lnTo>
                <a:lnTo>
                  <a:pt x="16" y="24"/>
                </a:lnTo>
                <a:lnTo>
                  <a:pt x="24" y="8"/>
                </a:lnTo>
                <a:lnTo>
                  <a:pt x="24" y="0"/>
                </a:lnTo>
                <a:lnTo>
                  <a:pt x="40" y="0"/>
                </a:lnTo>
                <a:lnTo>
                  <a:pt x="40" y="8"/>
                </a:lnTo>
                <a:lnTo>
                  <a:pt x="40" y="16"/>
                </a:lnTo>
                <a:lnTo>
                  <a:pt x="24" y="16"/>
                </a:lnTo>
                <a:lnTo>
                  <a:pt x="24" y="24"/>
                </a:lnTo>
                <a:lnTo>
                  <a:pt x="48" y="24"/>
                </a:lnTo>
                <a:lnTo>
                  <a:pt x="56" y="24"/>
                </a:lnTo>
                <a:lnTo>
                  <a:pt x="8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7" name="Freeform 25"/>
          <p:cNvSpPr>
            <a:spLocks noChangeAspect="1"/>
          </p:cNvSpPr>
          <p:nvPr/>
        </p:nvSpPr>
        <p:spPr bwMode="auto">
          <a:xfrm>
            <a:off x="6429375" y="2990850"/>
            <a:ext cx="236538" cy="112713"/>
          </a:xfrm>
          <a:custGeom>
            <a:avLst/>
            <a:gdLst>
              <a:gd name="T0" fmla="*/ 2147483647 w 137"/>
              <a:gd name="T1" fmla="*/ 2147483647 h 65"/>
              <a:gd name="T2" fmla="*/ 2147483647 w 137"/>
              <a:gd name="T3" fmla="*/ 2147483647 h 65"/>
              <a:gd name="T4" fmla="*/ 2147483647 w 137"/>
              <a:gd name="T5" fmla="*/ 2147483647 h 65"/>
              <a:gd name="T6" fmla="*/ 2147483647 w 137"/>
              <a:gd name="T7" fmla="*/ 2147483647 h 65"/>
              <a:gd name="T8" fmla="*/ 2147483647 w 137"/>
              <a:gd name="T9" fmla="*/ 2147483647 h 65"/>
              <a:gd name="T10" fmla="*/ 2147483647 w 137"/>
              <a:gd name="T11" fmla="*/ 2147483647 h 65"/>
              <a:gd name="T12" fmla="*/ 2147483647 w 137"/>
              <a:gd name="T13" fmla="*/ 2147483647 h 65"/>
              <a:gd name="T14" fmla="*/ 2147483647 w 137"/>
              <a:gd name="T15" fmla="*/ 2147483647 h 65"/>
              <a:gd name="T16" fmla="*/ 2147483647 w 137"/>
              <a:gd name="T17" fmla="*/ 2147483647 h 65"/>
              <a:gd name="T18" fmla="*/ 2147483647 w 137"/>
              <a:gd name="T19" fmla="*/ 2147483647 h 65"/>
              <a:gd name="T20" fmla="*/ 2147483647 w 137"/>
              <a:gd name="T21" fmla="*/ 2147483647 h 65"/>
              <a:gd name="T22" fmla="*/ 0 w 137"/>
              <a:gd name="T23" fmla="*/ 2147483647 h 65"/>
              <a:gd name="T24" fmla="*/ 0 w 137"/>
              <a:gd name="T25" fmla="*/ 2147483647 h 65"/>
              <a:gd name="T26" fmla="*/ 2147483647 w 137"/>
              <a:gd name="T27" fmla="*/ 2147483647 h 65"/>
              <a:gd name="T28" fmla="*/ 2147483647 w 137"/>
              <a:gd name="T29" fmla="*/ 2147483647 h 65"/>
              <a:gd name="T30" fmla="*/ 2147483647 w 137"/>
              <a:gd name="T31" fmla="*/ 2147483647 h 65"/>
              <a:gd name="T32" fmla="*/ 2147483647 w 137"/>
              <a:gd name="T33" fmla="*/ 2147483647 h 65"/>
              <a:gd name="T34" fmla="*/ 2147483647 w 137"/>
              <a:gd name="T35" fmla="*/ 2147483647 h 65"/>
              <a:gd name="T36" fmla="*/ 2147483647 w 137"/>
              <a:gd name="T37" fmla="*/ 2147483647 h 65"/>
              <a:gd name="T38" fmla="*/ 2147483647 w 137"/>
              <a:gd name="T39" fmla="*/ 2147483647 h 65"/>
              <a:gd name="T40" fmla="*/ 2147483647 w 137"/>
              <a:gd name="T41" fmla="*/ 2147483647 h 65"/>
              <a:gd name="T42" fmla="*/ 2147483647 w 137"/>
              <a:gd name="T43" fmla="*/ 2147483647 h 65"/>
              <a:gd name="T44" fmla="*/ 2147483647 w 137"/>
              <a:gd name="T45" fmla="*/ 2147483647 h 65"/>
              <a:gd name="T46" fmla="*/ 2147483647 w 137"/>
              <a:gd name="T47" fmla="*/ 2147483647 h 65"/>
              <a:gd name="T48" fmla="*/ 2147483647 w 137"/>
              <a:gd name="T49" fmla="*/ 2147483647 h 65"/>
              <a:gd name="T50" fmla="*/ 2147483647 w 137"/>
              <a:gd name="T51" fmla="*/ 0 h 65"/>
              <a:gd name="T52" fmla="*/ 2147483647 w 137"/>
              <a:gd name="T53" fmla="*/ 2147483647 h 65"/>
              <a:gd name="T54" fmla="*/ 2147483647 w 137"/>
              <a:gd name="T55" fmla="*/ 2147483647 h 65"/>
              <a:gd name="T56" fmla="*/ 2147483647 w 137"/>
              <a:gd name="T57" fmla="*/ 2147483647 h 6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7"/>
              <a:gd name="T88" fmla="*/ 0 h 65"/>
              <a:gd name="T89" fmla="*/ 137 w 137"/>
              <a:gd name="T90" fmla="*/ 65 h 6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7" h="65">
                <a:moveTo>
                  <a:pt x="136" y="16"/>
                </a:moveTo>
                <a:lnTo>
                  <a:pt x="136" y="16"/>
                </a:lnTo>
                <a:lnTo>
                  <a:pt x="136" y="24"/>
                </a:lnTo>
                <a:lnTo>
                  <a:pt x="112" y="40"/>
                </a:lnTo>
                <a:lnTo>
                  <a:pt x="96" y="40"/>
                </a:lnTo>
                <a:lnTo>
                  <a:pt x="88" y="48"/>
                </a:lnTo>
                <a:lnTo>
                  <a:pt x="72" y="48"/>
                </a:lnTo>
                <a:lnTo>
                  <a:pt x="56" y="56"/>
                </a:lnTo>
                <a:lnTo>
                  <a:pt x="56" y="64"/>
                </a:lnTo>
                <a:lnTo>
                  <a:pt x="32" y="64"/>
                </a:lnTo>
                <a:lnTo>
                  <a:pt x="24" y="64"/>
                </a:lnTo>
                <a:lnTo>
                  <a:pt x="0" y="64"/>
                </a:lnTo>
                <a:lnTo>
                  <a:pt x="0" y="56"/>
                </a:lnTo>
                <a:lnTo>
                  <a:pt x="16" y="56"/>
                </a:lnTo>
                <a:lnTo>
                  <a:pt x="16" y="48"/>
                </a:lnTo>
                <a:lnTo>
                  <a:pt x="32" y="48"/>
                </a:lnTo>
                <a:lnTo>
                  <a:pt x="48" y="40"/>
                </a:lnTo>
                <a:lnTo>
                  <a:pt x="32" y="32"/>
                </a:lnTo>
                <a:lnTo>
                  <a:pt x="24" y="32"/>
                </a:lnTo>
                <a:lnTo>
                  <a:pt x="8" y="32"/>
                </a:lnTo>
                <a:lnTo>
                  <a:pt x="24" y="16"/>
                </a:lnTo>
                <a:lnTo>
                  <a:pt x="16" y="16"/>
                </a:lnTo>
                <a:lnTo>
                  <a:pt x="24" y="8"/>
                </a:lnTo>
                <a:lnTo>
                  <a:pt x="48" y="16"/>
                </a:lnTo>
                <a:lnTo>
                  <a:pt x="48" y="8"/>
                </a:lnTo>
                <a:lnTo>
                  <a:pt x="56" y="0"/>
                </a:lnTo>
                <a:lnTo>
                  <a:pt x="72" y="8"/>
                </a:lnTo>
                <a:lnTo>
                  <a:pt x="120" y="8"/>
                </a:lnTo>
                <a:lnTo>
                  <a:pt x="136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8" name="Freeform 26"/>
          <p:cNvSpPr>
            <a:spLocks noChangeAspect="1"/>
          </p:cNvSpPr>
          <p:nvPr/>
        </p:nvSpPr>
        <p:spPr bwMode="auto">
          <a:xfrm>
            <a:off x="5156200" y="1938338"/>
            <a:ext cx="277813" cy="652462"/>
          </a:xfrm>
          <a:custGeom>
            <a:avLst/>
            <a:gdLst>
              <a:gd name="T0" fmla="*/ 0 w 161"/>
              <a:gd name="T1" fmla="*/ 2147483647 h 377"/>
              <a:gd name="T2" fmla="*/ 0 w 161"/>
              <a:gd name="T3" fmla="*/ 2147483647 h 377"/>
              <a:gd name="T4" fmla="*/ 2147483647 w 161"/>
              <a:gd name="T5" fmla="*/ 2147483647 h 377"/>
              <a:gd name="T6" fmla="*/ 2147483647 w 161"/>
              <a:gd name="T7" fmla="*/ 2147483647 h 377"/>
              <a:gd name="T8" fmla="*/ 2147483647 w 161"/>
              <a:gd name="T9" fmla="*/ 2147483647 h 377"/>
              <a:gd name="T10" fmla="*/ 2147483647 w 161"/>
              <a:gd name="T11" fmla="*/ 2147483647 h 377"/>
              <a:gd name="T12" fmla="*/ 2147483647 w 161"/>
              <a:gd name="T13" fmla="*/ 2147483647 h 377"/>
              <a:gd name="T14" fmla="*/ 2147483647 w 161"/>
              <a:gd name="T15" fmla="*/ 2147483647 h 377"/>
              <a:gd name="T16" fmla="*/ 2147483647 w 161"/>
              <a:gd name="T17" fmla="*/ 2147483647 h 377"/>
              <a:gd name="T18" fmla="*/ 2147483647 w 161"/>
              <a:gd name="T19" fmla="*/ 2147483647 h 377"/>
              <a:gd name="T20" fmla="*/ 2147483647 w 161"/>
              <a:gd name="T21" fmla="*/ 2147483647 h 377"/>
              <a:gd name="T22" fmla="*/ 2147483647 w 161"/>
              <a:gd name="T23" fmla="*/ 2147483647 h 377"/>
              <a:gd name="T24" fmla="*/ 2147483647 w 161"/>
              <a:gd name="T25" fmla="*/ 2147483647 h 377"/>
              <a:gd name="T26" fmla="*/ 2147483647 w 161"/>
              <a:gd name="T27" fmla="*/ 2147483647 h 377"/>
              <a:gd name="T28" fmla="*/ 2147483647 w 161"/>
              <a:gd name="T29" fmla="*/ 2147483647 h 377"/>
              <a:gd name="T30" fmla="*/ 2147483647 w 161"/>
              <a:gd name="T31" fmla="*/ 2147483647 h 377"/>
              <a:gd name="T32" fmla="*/ 2147483647 w 161"/>
              <a:gd name="T33" fmla="*/ 2147483647 h 377"/>
              <a:gd name="T34" fmla="*/ 2147483647 w 161"/>
              <a:gd name="T35" fmla="*/ 2147483647 h 377"/>
              <a:gd name="T36" fmla="*/ 2147483647 w 161"/>
              <a:gd name="T37" fmla="*/ 2147483647 h 377"/>
              <a:gd name="T38" fmla="*/ 2147483647 w 161"/>
              <a:gd name="T39" fmla="*/ 2147483647 h 377"/>
              <a:gd name="T40" fmla="*/ 2147483647 w 161"/>
              <a:gd name="T41" fmla="*/ 2147483647 h 377"/>
              <a:gd name="T42" fmla="*/ 2147483647 w 161"/>
              <a:gd name="T43" fmla="*/ 2147483647 h 377"/>
              <a:gd name="T44" fmla="*/ 2147483647 w 161"/>
              <a:gd name="T45" fmla="*/ 2147483647 h 377"/>
              <a:gd name="T46" fmla="*/ 2147483647 w 161"/>
              <a:gd name="T47" fmla="*/ 0 h 377"/>
              <a:gd name="T48" fmla="*/ 2147483647 w 161"/>
              <a:gd name="T49" fmla="*/ 0 h 377"/>
              <a:gd name="T50" fmla="*/ 2147483647 w 161"/>
              <a:gd name="T51" fmla="*/ 2147483647 h 377"/>
              <a:gd name="T52" fmla="*/ 2147483647 w 161"/>
              <a:gd name="T53" fmla="*/ 2147483647 h 377"/>
              <a:gd name="T54" fmla="*/ 2147483647 w 161"/>
              <a:gd name="T55" fmla="*/ 2147483647 h 377"/>
              <a:gd name="T56" fmla="*/ 2147483647 w 161"/>
              <a:gd name="T57" fmla="*/ 2147483647 h 377"/>
              <a:gd name="T58" fmla="*/ 2147483647 w 161"/>
              <a:gd name="T59" fmla="*/ 2147483647 h 377"/>
              <a:gd name="T60" fmla="*/ 2147483647 w 161"/>
              <a:gd name="T61" fmla="*/ 2147483647 h 377"/>
              <a:gd name="T62" fmla="*/ 2147483647 w 161"/>
              <a:gd name="T63" fmla="*/ 2147483647 h 377"/>
              <a:gd name="T64" fmla="*/ 2147483647 w 161"/>
              <a:gd name="T65" fmla="*/ 2147483647 h 377"/>
              <a:gd name="T66" fmla="*/ 2147483647 w 161"/>
              <a:gd name="T67" fmla="*/ 2147483647 h 377"/>
              <a:gd name="T68" fmla="*/ 2147483647 w 161"/>
              <a:gd name="T69" fmla="*/ 2147483647 h 377"/>
              <a:gd name="T70" fmla="*/ 2147483647 w 161"/>
              <a:gd name="T71" fmla="*/ 2147483647 h 377"/>
              <a:gd name="T72" fmla="*/ 2147483647 w 161"/>
              <a:gd name="T73" fmla="*/ 2147483647 h 377"/>
              <a:gd name="T74" fmla="*/ 2147483647 w 161"/>
              <a:gd name="T75" fmla="*/ 2147483647 h 377"/>
              <a:gd name="T76" fmla="*/ 2147483647 w 161"/>
              <a:gd name="T77" fmla="*/ 2147483647 h 377"/>
              <a:gd name="T78" fmla="*/ 2147483647 w 161"/>
              <a:gd name="T79" fmla="*/ 2147483647 h 377"/>
              <a:gd name="T80" fmla="*/ 2147483647 w 161"/>
              <a:gd name="T81" fmla="*/ 2147483647 h 377"/>
              <a:gd name="T82" fmla="*/ 2147483647 w 161"/>
              <a:gd name="T83" fmla="*/ 2147483647 h 377"/>
              <a:gd name="T84" fmla="*/ 2147483647 w 161"/>
              <a:gd name="T85" fmla="*/ 2147483647 h 377"/>
              <a:gd name="T86" fmla="*/ 2147483647 w 161"/>
              <a:gd name="T87" fmla="*/ 2147483647 h 377"/>
              <a:gd name="T88" fmla="*/ 2147483647 w 161"/>
              <a:gd name="T89" fmla="*/ 2147483647 h 377"/>
              <a:gd name="T90" fmla="*/ 2147483647 w 161"/>
              <a:gd name="T91" fmla="*/ 2147483647 h 377"/>
              <a:gd name="T92" fmla="*/ 2147483647 w 161"/>
              <a:gd name="T93" fmla="*/ 2147483647 h 377"/>
              <a:gd name="T94" fmla="*/ 2147483647 w 161"/>
              <a:gd name="T95" fmla="*/ 2147483647 h 377"/>
              <a:gd name="T96" fmla="*/ 0 w 161"/>
              <a:gd name="T97" fmla="*/ 2147483647 h 37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61"/>
              <a:gd name="T148" fmla="*/ 0 h 377"/>
              <a:gd name="T149" fmla="*/ 161 w 161"/>
              <a:gd name="T150" fmla="*/ 377 h 37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61" h="377">
                <a:moveTo>
                  <a:pt x="0" y="296"/>
                </a:moveTo>
                <a:lnTo>
                  <a:pt x="0" y="296"/>
                </a:lnTo>
                <a:lnTo>
                  <a:pt x="8" y="296"/>
                </a:lnTo>
                <a:lnTo>
                  <a:pt x="8" y="272"/>
                </a:lnTo>
                <a:lnTo>
                  <a:pt x="16" y="264"/>
                </a:lnTo>
                <a:lnTo>
                  <a:pt x="16" y="240"/>
                </a:lnTo>
                <a:lnTo>
                  <a:pt x="16" y="232"/>
                </a:lnTo>
                <a:lnTo>
                  <a:pt x="8" y="200"/>
                </a:lnTo>
                <a:lnTo>
                  <a:pt x="16" y="168"/>
                </a:lnTo>
                <a:lnTo>
                  <a:pt x="24" y="160"/>
                </a:lnTo>
                <a:lnTo>
                  <a:pt x="40" y="152"/>
                </a:lnTo>
                <a:lnTo>
                  <a:pt x="32" y="136"/>
                </a:lnTo>
                <a:lnTo>
                  <a:pt x="40" y="120"/>
                </a:lnTo>
                <a:lnTo>
                  <a:pt x="48" y="96"/>
                </a:lnTo>
                <a:lnTo>
                  <a:pt x="64" y="72"/>
                </a:lnTo>
                <a:lnTo>
                  <a:pt x="64" y="64"/>
                </a:lnTo>
                <a:lnTo>
                  <a:pt x="64" y="56"/>
                </a:lnTo>
                <a:lnTo>
                  <a:pt x="72" y="40"/>
                </a:lnTo>
                <a:lnTo>
                  <a:pt x="80" y="32"/>
                </a:lnTo>
                <a:lnTo>
                  <a:pt x="88" y="32"/>
                </a:lnTo>
                <a:lnTo>
                  <a:pt x="88" y="16"/>
                </a:lnTo>
                <a:lnTo>
                  <a:pt x="96" y="16"/>
                </a:lnTo>
                <a:lnTo>
                  <a:pt x="112" y="16"/>
                </a:lnTo>
                <a:lnTo>
                  <a:pt x="112" y="0"/>
                </a:lnTo>
                <a:lnTo>
                  <a:pt x="120" y="0"/>
                </a:lnTo>
                <a:lnTo>
                  <a:pt x="152" y="32"/>
                </a:lnTo>
                <a:lnTo>
                  <a:pt x="160" y="104"/>
                </a:lnTo>
                <a:lnTo>
                  <a:pt x="144" y="104"/>
                </a:lnTo>
                <a:lnTo>
                  <a:pt x="128" y="120"/>
                </a:lnTo>
                <a:lnTo>
                  <a:pt x="128" y="128"/>
                </a:lnTo>
                <a:lnTo>
                  <a:pt x="128" y="136"/>
                </a:lnTo>
                <a:lnTo>
                  <a:pt x="136" y="144"/>
                </a:lnTo>
                <a:lnTo>
                  <a:pt x="120" y="160"/>
                </a:lnTo>
                <a:lnTo>
                  <a:pt x="96" y="184"/>
                </a:lnTo>
                <a:lnTo>
                  <a:pt x="80" y="208"/>
                </a:lnTo>
                <a:lnTo>
                  <a:pt x="80" y="248"/>
                </a:lnTo>
                <a:lnTo>
                  <a:pt x="96" y="272"/>
                </a:lnTo>
                <a:lnTo>
                  <a:pt x="88" y="280"/>
                </a:lnTo>
                <a:lnTo>
                  <a:pt x="88" y="288"/>
                </a:lnTo>
                <a:lnTo>
                  <a:pt x="72" y="304"/>
                </a:lnTo>
                <a:lnTo>
                  <a:pt x="64" y="360"/>
                </a:lnTo>
                <a:lnTo>
                  <a:pt x="48" y="360"/>
                </a:lnTo>
                <a:lnTo>
                  <a:pt x="40" y="368"/>
                </a:lnTo>
                <a:lnTo>
                  <a:pt x="40" y="376"/>
                </a:lnTo>
                <a:lnTo>
                  <a:pt x="24" y="376"/>
                </a:lnTo>
                <a:lnTo>
                  <a:pt x="16" y="360"/>
                </a:lnTo>
                <a:lnTo>
                  <a:pt x="24" y="352"/>
                </a:lnTo>
                <a:lnTo>
                  <a:pt x="16" y="344"/>
                </a:lnTo>
                <a:lnTo>
                  <a:pt x="0" y="29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09" name="Freeform 27"/>
          <p:cNvSpPr>
            <a:spLocks noChangeAspect="1"/>
          </p:cNvSpPr>
          <p:nvPr/>
        </p:nvSpPr>
        <p:spPr bwMode="auto">
          <a:xfrm>
            <a:off x="4740275" y="2589213"/>
            <a:ext cx="57150" cy="57150"/>
          </a:xfrm>
          <a:custGeom>
            <a:avLst/>
            <a:gdLst>
              <a:gd name="T0" fmla="*/ 2147483647 w 33"/>
              <a:gd name="T1" fmla="*/ 2147483647 h 33"/>
              <a:gd name="T2" fmla="*/ 2147483647 w 33"/>
              <a:gd name="T3" fmla="*/ 2147483647 h 33"/>
              <a:gd name="T4" fmla="*/ 2147483647 w 33"/>
              <a:gd name="T5" fmla="*/ 2147483647 h 33"/>
              <a:gd name="T6" fmla="*/ 2147483647 w 33"/>
              <a:gd name="T7" fmla="*/ 2147483647 h 33"/>
              <a:gd name="T8" fmla="*/ 0 w 33"/>
              <a:gd name="T9" fmla="*/ 2147483647 h 33"/>
              <a:gd name="T10" fmla="*/ 2147483647 w 33"/>
              <a:gd name="T11" fmla="*/ 0 h 33"/>
              <a:gd name="T12" fmla="*/ 2147483647 w 33"/>
              <a:gd name="T13" fmla="*/ 2147483647 h 33"/>
              <a:gd name="T14" fmla="*/ 2147483647 w 33"/>
              <a:gd name="T15" fmla="*/ 2147483647 h 33"/>
              <a:gd name="T16" fmla="*/ 2147483647 w 33"/>
              <a:gd name="T17" fmla="*/ 2147483647 h 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33"/>
              <a:gd name="T29" fmla="*/ 33 w 33"/>
              <a:gd name="T30" fmla="*/ 33 h 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33">
                <a:moveTo>
                  <a:pt x="24" y="32"/>
                </a:moveTo>
                <a:lnTo>
                  <a:pt x="24" y="32"/>
                </a:lnTo>
                <a:lnTo>
                  <a:pt x="24" y="24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32" y="24"/>
                </a:lnTo>
                <a:lnTo>
                  <a:pt x="24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0" name="Freeform 28"/>
          <p:cNvSpPr>
            <a:spLocks noChangeAspect="1"/>
          </p:cNvSpPr>
          <p:nvPr/>
        </p:nvSpPr>
        <p:spPr bwMode="auto">
          <a:xfrm>
            <a:off x="4740275" y="2589213"/>
            <a:ext cx="57150" cy="57150"/>
          </a:xfrm>
          <a:custGeom>
            <a:avLst/>
            <a:gdLst>
              <a:gd name="T0" fmla="*/ 2147483647 w 33"/>
              <a:gd name="T1" fmla="*/ 2147483647 h 33"/>
              <a:gd name="T2" fmla="*/ 2147483647 w 33"/>
              <a:gd name="T3" fmla="*/ 2147483647 h 33"/>
              <a:gd name="T4" fmla="*/ 2147483647 w 33"/>
              <a:gd name="T5" fmla="*/ 2147483647 h 33"/>
              <a:gd name="T6" fmla="*/ 0 w 33"/>
              <a:gd name="T7" fmla="*/ 2147483647 h 33"/>
              <a:gd name="T8" fmla="*/ 2147483647 w 33"/>
              <a:gd name="T9" fmla="*/ 0 h 33"/>
              <a:gd name="T10" fmla="*/ 2147483647 w 33"/>
              <a:gd name="T11" fmla="*/ 2147483647 h 33"/>
              <a:gd name="T12" fmla="*/ 2147483647 w 33"/>
              <a:gd name="T13" fmla="*/ 2147483647 h 33"/>
              <a:gd name="T14" fmla="*/ 2147483647 w 33"/>
              <a:gd name="T15" fmla="*/ 2147483647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33"/>
              <a:gd name="T26" fmla="*/ 33 w 33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33">
                <a:moveTo>
                  <a:pt x="24" y="32"/>
                </a:moveTo>
                <a:lnTo>
                  <a:pt x="24" y="24"/>
                </a:lnTo>
                <a:lnTo>
                  <a:pt x="8" y="24"/>
                </a:lnTo>
                <a:lnTo>
                  <a:pt x="0" y="16"/>
                </a:lnTo>
                <a:lnTo>
                  <a:pt x="8" y="0"/>
                </a:lnTo>
                <a:lnTo>
                  <a:pt x="24" y="8"/>
                </a:lnTo>
                <a:lnTo>
                  <a:pt x="32" y="24"/>
                </a:lnTo>
                <a:lnTo>
                  <a:pt x="24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1" name="Freeform 29"/>
          <p:cNvSpPr>
            <a:spLocks noChangeAspect="1"/>
          </p:cNvSpPr>
          <p:nvPr/>
        </p:nvSpPr>
        <p:spPr bwMode="auto">
          <a:xfrm>
            <a:off x="4684713" y="2589213"/>
            <a:ext cx="96837" cy="139700"/>
          </a:xfrm>
          <a:custGeom>
            <a:avLst/>
            <a:gdLst>
              <a:gd name="T0" fmla="*/ 2147483647 w 57"/>
              <a:gd name="T1" fmla="*/ 0 h 81"/>
              <a:gd name="T2" fmla="*/ 2147483647 w 57"/>
              <a:gd name="T3" fmla="*/ 0 h 81"/>
              <a:gd name="T4" fmla="*/ 2147483647 w 57"/>
              <a:gd name="T5" fmla="*/ 2147483647 h 81"/>
              <a:gd name="T6" fmla="*/ 2147483647 w 57"/>
              <a:gd name="T7" fmla="*/ 2147483647 h 81"/>
              <a:gd name="T8" fmla="*/ 2147483647 w 57"/>
              <a:gd name="T9" fmla="*/ 2147483647 h 81"/>
              <a:gd name="T10" fmla="*/ 2147483647 w 57"/>
              <a:gd name="T11" fmla="*/ 2147483647 h 81"/>
              <a:gd name="T12" fmla="*/ 2147483647 w 57"/>
              <a:gd name="T13" fmla="*/ 2147483647 h 81"/>
              <a:gd name="T14" fmla="*/ 2147483647 w 57"/>
              <a:gd name="T15" fmla="*/ 2147483647 h 81"/>
              <a:gd name="T16" fmla="*/ 2147483647 w 57"/>
              <a:gd name="T17" fmla="*/ 2147483647 h 81"/>
              <a:gd name="T18" fmla="*/ 0 w 57"/>
              <a:gd name="T19" fmla="*/ 2147483647 h 81"/>
              <a:gd name="T20" fmla="*/ 2147483647 w 57"/>
              <a:gd name="T21" fmla="*/ 2147483647 h 81"/>
              <a:gd name="T22" fmla="*/ 2147483647 w 57"/>
              <a:gd name="T23" fmla="*/ 2147483647 h 81"/>
              <a:gd name="T24" fmla="*/ 2147483647 w 57"/>
              <a:gd name="T25" fmla="*/ 2147483647 h 81"/>
              <a:gd name="T26" fmla="*/ 2147483647 w 57"/>
              <a:gd name="T27" fmla="*/ 2147483647 h 81"/>
              <a:gd name="T28" fmla="*/ 2147483647 w 57"/>
              <a:gd name="T29" fmla="*/ 2147483647 h 81"/>
              <a:gd name="T30" fmla="*/ 2147483647 w 57"/>
              <a:gd name="T31" fmla="*/ 2147483647 h 81"/>
              <a:gd name="T32" fmla="*/ 2147483647 w 57"/>
              <a:gd name="T33" fmla="*/ 2147483647 h 81"/>
              <a:gd name="T34" fmla="*/ 2147483647 w 57"/>
              <a:gd name="T35" fmla="*/ 2147483647 h 81"/>
              <a:gd name="T36" fmla="*/ 2147483647 w 57"/>
              <a:gd name="T37" fmla="*/ 2147483647 h 81"/>
              <a:gd name="T38" fmla="*/ 2147483647 w 57"/>
              <a:gd name="T39" fmla="*/ 2147483647 h 81"/>
              <a:gd name="T40" fmla="*/ 2147483647 w 57"/>
              <a:gd name="T41" fmla="*/ 0 h 8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"/>
              <a:gd name="T64" fmla="*/ 0 h 81"/>
              <a:gd name="T65" fmla="*/ 57 w 57"/>
              <a:gd name="T66" fmla="*/ 81 h 8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" h="81">
                <a:moveTo>
                  <a:pt x="40" y="0"/>
                </a:moveTo>
                <a:lnTo>
                  <a:pt x="40" y="0"/>
                </a:lnTo>
                <a:lnTo>
                  <a:pt x="32" y="16"/>
                </a:lnTo>
                <a:lnTo>
                  <a:pt x="40" y="24"/>
                </a:lnTo>
                <a:lnTo>
                  <a:pt x="56" y="24"/>
                </a:lnTo>
                <a:lnTo>
                  <a:pt x="56" y="32"/>
                </a:lnTo>
                <a:lnTo>
                  <a:pt x="56" y="48"/>
                </a:lnTo>
                <a:lnTo>
                  <a:pt x="48" y="72"/>
                </a:lnTo>
                <a:lnTo>
                  <a:pt x="8" y="80"/>
                </a:lnTo>
                <a:lnTo>
                  <a:pt x="0" y="72"/>
                </a:lnTo>
                <a:lnTo>
                  <a:pt x="8" y="72"/>
                </a:lnTo>
                <a:lnTo>
                  <a:pt x="16" y="48"/>
                </a:lnTo>
                <a:lnTo>
                  <a:pt x="8" y="40"/>
                </a:lnTo>
                <a:lnTo>
                  <a:pt x="16" y="32"/>
                </a:lnTo>
                <a:lnTo>
                  <a:pt x="8" y="32"/>
                </a:lnTo>
                <a:lnTo>
                  <a:pt x="8" y="24"/>
                </a:lnTo>
                <a:lnTo>
                  <a:pt x="24" y="24"/>
                </a:lnTo>
                <a:lnTo>
                  <a:pt x="32" y="16"/>
                </a:lnTo>
                <a:lnTo>
                  <a:pt x="24" y="16"/>
                </a:lnTo>
                <a:lnTo>
                  <a:pt x="24" y="8"/>
                </a:lnTo>
                <a:lnTo>
                  <a:pt x="4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2" name="Freeform 30"/>
          <p:cNvSpPr>
            <a:spLocks noChangeAspect="1"/>
          </p:cNvSpPr>
          <p:nvPr/>
        </p:nvSpPr>
        <p:spPr bwMode="auto">
          <a:xfrm>
            <a:off x="4684713" y="2589213"/>
            <a:ext cx="96837" cy="139700"/>
          </a:xfrm>
          <a:custGeom>
            <a:avLst/>
            <a:gdLst>
              <a:gd name="T0" fmla="*/ 2147483647 w 57"/>
              <a:gd name="T1" fmla="*/ 0 h 81"/>
              <a:gd name="T2" fmla="*/ 2147483647 w 57"/>
              <a:gd name="T3" fmla="*/ 2147483647 h 81"/>
              <a:gd name="T4" fmla="*/ 2147483647 w 57"/>
              <a:gd name="T5" fmla="*/ 2147483647 h 81"/>
              <a:gd name="T6" fmla="*/ 2147483647 w 57"/>
              <a:gd name="T7" fmla="*/ 2147483647 h 81"/>
              <a:gd name="T8" fmla="*/ 2147483647 w 57"/>
              <a:gd name="T9" fmla="*/ 2147483647 h 81"/>
              <a:gd name="T10" fmla="*/ 2147483647 w 57"/>
              <a:gd name="T11" fmla="*/ 2147483647 h 81"/>
              <a:gd name="T12" fmla="*/ 2147483647 w 57"/>
              <a:gd name="T13" fmla="*/ 2147483647 h 81"/>
              <a:gd name="T14" fmla="*/ 2147483647 w 57"/>
              <a:gd name="T15" fmla="*/ 2147483647 h 81"/>
              <a:gd name="T16" fmla="*/ 0 w 57"/>
              <a:gd name="T17" fmla="*/ 2147483647 h 81"/>
              <a:gd name="T18" fmla="*/ 2147483647 w 57"/>
              <a:gd name="T19" fmla="*/ 2147483647 h 81"/>
              <a:gd name="T20" fmla="*/ 2147483647 w 57"/>
              <a:gd name="T21" fmla="*/ 2147483647 h 81"/>
              <a:gd name="T22" fmla="*/ 2147483647 w 57"/>
              <a:gd name="T23" fmla="*/ 2147483647 h 81"/>
              <a:gd name="T24" fmla="*/ 2147483647 w 57"/>
              <a:gd name="T25" fmla="*/ 2147483647 h 81"/>
              <a:gd name="T26" fmla="*/ 2147483647 w 57"/>
              <a:gd name="T27" fmla="*/ 2147483647 h 81"/>
              <a:gd name="T28" fmla="*/ 2147483647 w 57"/>
              <a:gd name="T29" fmla="*/ 2147483647 h 81"/>
              <a:gd name="T30" fmla="*/ 2147483647 w 57"/>
              <a:gd name="T31" fmla="*/ 2147483647 h 81"/>
              <a:gd name="T32" fmla="*/ 2147483647 w 57"/>
              <a:gd name="T33" fmla="*/ 2147483647 h 81"/>
              <a:gd name="T34" fmla="*/ 2147483647 w 57"/>
              <a:gd name="T35" fmla="*/ 2147483647 h 81"/>
              <a:gd name="T36" fmla="*/ 2147483647 w 57"/>
              <a:gd name="T37" fmla="*/ 2147483647 h 81"/>
              <a:gd name="T38" fmla="*/ 2147483647 w 57"/>
              <a:gd name="T39" fmla="*/ 0 h 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7"/>
              <a:gd name="T61" fmla="*/ 0 h 81"/>
              <a:gd name="T62" fmla="*/ 57 w 57"/>
              <a:gd name="T63" fmla="*/ 81 h 8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7" h="81">
                <a:moveTo>
                  <a:pt x="40" y="0"/>
                </a:moveTo>
                <a:lnTo>
                  <a:pt x="32" y="16"/>
                </a:lnTo>
                <a:lnTo>
                  <a:pt x="40" y="24"/>
                </a:lnTo>
                <a:lnTo>
                  <a:pt x="56" y="24"/>
                </a:lnTo>
                <a:lnTo>
                  <a:pt x="56" y="32"/>
                </a:lnTo>
                <a:lnTo>
                  <a:pt x="56" y="48"/>
                </a:lnTo>
                <a:lnTo>
                  <a:pt x="48" y="72"/>
                </a:lnTo>
                <a:lnTo>
                  <a:pt x="8" y="80"/>
                </a:lnTo>
                <a:lnTo>
                  <a:pt x="0" y="72"/>
                </a:lnTo>
                <a:lnTo>
                  <a:pt x="8" y="72"/>
                </a:lnTo>
                <a:lnTo>
                  <a:pt x="16" y="48"/>
                </a:lnTo>
                <a:lnTo>
                  <a:pt x="8" y="40"/>
                </a:lnTo>
                <a:lnTo>
                  <a:pt x="16" y="32"/>
                </a:lnTo>
                <a:lnTo>
                  <a:pt x="8" y="32"/>
                </a:lnTo>
                <a:lnTo>
                  <a:pt x="8" y="24"/>
                </a:lnTo>
                <a:lnTo>
                  <a:pt x="24" y="24"/>
                </a:lnTo>
                <a:lnTo>
                  <a:pt x="32" y="16"/>
                </a:lnTo>
                <a:lnTo>
                  <a:pt x="24" y="16"/>
                </a:lnTo>
                <a:lnTo>
                  <a:pt x="24" y="8"/>
                </a:lnTo>
                <a:lnTo>
                  <a:pt x="4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3" name="Freeform 31"/>
          <p:cNvSpPr>
            <a:spLocks noChangeAspect="1"/>
          </p:cNvSpPr>
          <p:nvPr/>
        </p:nvSpPr>
        <p:spPr bwMode="auto">
          <a:xfrm>
            <a:off x="5084763" y="2506663"/>
            <a:ext cx="73025" cy="98425"/>
          </a:xfrm>
          <a:custGeom>
            <a:avLst/>
            <a:gdLst>
              <a:gd name="T0" fmla="*/ 2147483647 w 41"/>
              <a:gd name="T1" fmla="*/ 2147483647 h 57"/>
              <a:gd name="T2" fmla="*/ 2147483647 w 41"/>
              <a:gd name="T3" fmla="*/ 2147483647 h 57"/>
              <a:gd name="T4" fmla="*/ 2147483647 w 41"/>
              <a:gd name="T5" fmla="*/ 2147483647 h 57"/>
              <a:gd name="T6" fmla="*/ 2147483647 w 41"/>
              <a:gd name="T7" fmla="*/ 2147483647 h 57"/>
              <a:gd name="T8" fmla="*/ 2147483647 w 41"/>
              <a:gd name="T9" fmla="*/ 2147483647 h 57"/>
              <a:gd name="T10" fmla="*/ 2147483647 w 41"/>
              <a:gd name="T11" fmla="*/ 2147483647 h 57"/>
              <a:gd name="T12" fmla="*/ 2147483647 w 41"/>
              <a:gd name="T13" fmla="*/ 2147483647 h 57"/>
              <a:gd name="T14" fmla="*/ 2147483647 w 41"/>
              <a:gd name="T15" fmla="*/ 2147483647 h 57"/>
              <a:gd name="T16" fmla="*/ 2147483647 w 41"/>
              <a:gd name="T17" fmla="*/ 0 h 57"/>
              <a:gd name="T18" fmla="*/ 2147483647 w 41"/>
              <a:gd name="T19" fmla="*/ 2147483647 h 57"/>
              <a:gd name="T20" fmla="*/ 0 w 41"/>
              <a:gd name="T21" fmla="*/ 2147483647 h 57"/>
              <a:gd name="T22" fmla="*/ 0 w 41"/>
              <a:gd name="T23" fmla="*/ 2147483647 h 57"/>
              <a:gd name="T24" fmla="*/ 2147483647 w 41"/>
              <a:gd name="T25" fmla="*/ 2147483647 h 57"/>
              <a:gd name="T26" fmla="*/ 2147483647 w 41"/>
              <a:gd name="T27" fmla="*/ 2147483647 h 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"/>
              <a:gd name="T43" fmla="*/ 0 h 57"/>
              <a:gd name="T44" fmla="*/ 41 w 41"/>
              <a:gd name="T45" fmla="*/ 57 h 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" h="57">
                <a:moveTo>
                  <a:pt x="8" y="56"/>
                </a:moveTo>
                <a:lnTo>
                  <a:pt x="8" y="56"/>
                </a:lnTo>
                <a:lnTo>
                  <a:pt x="16" y="56"/>
                </a:lnTo>
                <a:lnTo>
                  <a:pt x="24" y="56"/>
                </a:lnTo>
                <a:lnTo>
                  <a:pt x="32" y="32"/>
                </a:lnTo>
                <a:lnTo>
                  <a:pt x="40" y="32"/>
                </a:lnTo>
                <a:lnTo>
                  <a:pt x="40" y="24"/>
                </a:lnTo>
                <a:lnTo>
                  <a:pt x="32" y="24"/>
                </a:lnTo>
                <a:lnTo>
                  <a:pt x="32" y="0"/>
                </a:lnTo>
                <a:lnTo>
                  <a:pt x="8" y="8"/>
                </a:lnTo>
                <a:lnTo>
                  <a:pt x="0" y="24"/>
                </a:lnTo>
                <a:lnTo>
                  <a:pt x="0" y="40"/>
                </a:lnTo>
                <a:lnTo>
                  <a:pt x="8" y="48"/>
                </a:lnTo>
                <a:lnTo>
                  <a:pt x="8" y="5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4" name="Freeform 32"/>
          <p:cNvSpPr>
            <a:spLocks noChangeAspect="1"/>
          </p:cNvSpPr>
          <p:nvPr/>
        </p:nvSpPr>
        <p:spPr bwMode="auto">
          <a:xfrm>
            <a:off x="4989513" y="2659063"/>
            <a:ext cx="84137" cy="98425"/>
          </a:xfrm>
          <a:custGeom>
            <a:avLst/>
            <a:gdLst>
              <a:gd name="T0" fmla="*/ 2147483647 w 49"/>
              <a:gd name="T1" fmla="*/ 2147483647 h 57"/>
              <a:gd name="T2" fmla="*/ 2147483647 w 49"/>
              <a:gd name="T3" fmla="*/ 2147483647 h 57"/>
              <a:gd name="T4" fmla="*/ 2147483647 w 49"/>
              <a:gd name="T5" fmla="*/ 2147483647 h 57"/>
              <a:gd name="T6" fmla="*/ 2147483647 w 49"/>
              <a:gd name="T7" fmla="*/ 2147483647 h 57"/>
              <a:gd name="T8" fmla="*/ 2147483647 w 49"/>
              <a:gd name="T9" fmla="*/ 0 h 57"/>
              <a:gd name="T10" fmla="*/ 2147483647 w 49"/>
              <a:gd name="T11" fmla="*/ 2147483647 h 57"/>
              <a:gd name="T12" fmla="*/ 2147483647 w 49"/>
              <a:gd name="T13" fmla="*/ 2147483647 h 57"/>
              <a:gd name="T14" fmla="*/ 2147483647 w 49"/>
              <a:gd name="T15" fmla="*/ 2147483647 h 57"/>
              <a:gd name="T16" fmla="*/ 2147483647 w 49"/>
              <a:gd name="T17" fmla="*/ 2147483647 h 57"/>
              <a:gd name="T18" fmla="*/ 2147483647 w 49"/>
              <a:gd name="T19" fmla="*/ 2147483647 h 57"/>
              <a:gd name="T20" fmla="*/ 0 w 49"/>
              <a:gd name="T21" fmla="*/ 2147483647 h 57"/>
              <a:gd name="T22" fmla="*/ 2147483647 w 49"/>
              <a:gd name="T23" fmla="*/ 2147483647 h 57"/>
              <a:gd name="T24" fmla="*/ 2147483647 w 49"/>
              <a:gd name="T25" fmla="*/ 2147483647 h 5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"/>
              <a:gd name="T40" fmla="*/ 0 h 57"/>
              <a:gd name="T41" fmla="*/ 49 w 49"/>
              <a:gd name="T42" fmla="*/ 57 h 5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" h="57">
                <a:moveTo>
                  <a:pt x="32" y="56"/>
                </a:moveTo>
                <a:lnTo>
                  <a:pt x="32" y="56"/>
                </a:lnTo>
                <a:lnTo>
                  <a:pt x="32" y="32"/>
                </a:lnTo>
                <a:lnTo>
                  <a:pt x="40" y="24"/>
                </a:lnTo>
                <a:lnTo>
                  <a:pt x="48" y="0"/>
                </a:lnTo>
                <a:lnTo>
                  <a:pt x="24" y="8"/>
                </a:lnTo>
                <a:lnTo>
                  <a:pt x="32" y="24"/>
                </a:lnTo>
                <a:lnTo>
                  <a:pt x="24" y="24"/>
                </a:lnTo>
                <a:lnTo>
                  <a:pt x="24" y="16"/>
                </a:lnTo>
                <a:lnTo>
                  <a:pt x="16" y="16"/>
                </a:lnTo>
                <a:lnTo>
                  <a:pt x="0" y="48"/>
                </a:lnTo>
                <a:lnTo>
                  <a:pt x="24" y="48"/>
                </a:lnTo>
                <a:lnTo>
                  <a:pt x="32" y="5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5" name="Freeform 33"/>
          <p:cNvSpPr>
            <a:spLocks noChangeAspect="1"/>
          </p:cNvSpPr>
          <p:nvPr/>
        </p:nvSpPr>
        <p:spPr bwMode="auto">
          <a:xfrm>
            <a:off x="4973638" y="2741613"/>
            <a:ext cx="73025" cy="57150"/>
          </a:xfrm>
          <a:custGeom>
            <a:avLst/>
            <a:gdLst>
              <a:gd name="T0" fmla="*/ 2147483647 w 41"/>
              <a:gd name="T1" fmla="*/ 2147483647 h 33"/>
              <a:gd name="T2" fmla="*/ 2147483647 w 41"/>
              <a:gd name="T3" fmla="*/ 2147483647 h 33"/>
              <a:gd name="T4" fmla="*/ 2147483647 w 41"/>
              <a:gd name="T5" fmla="*/ 2147483647 h 33"/>
              <a:gd name="T6" fmla="*/ 2147483647 w 41"/>
              <a:gd name="T7" fmla="*/ 2147483647 h 33"/>
              <a:gd name="T8" fmla="*/ 2147483647 w 41"/>
              <a:gd name="T9" fmla="*/ 2147483647 h 33"/>
              <a:gd name="T10" fmla="*/ 2147483647 w 41"/>
              <a:gd name="T11" fmla="*/ 2147483647 h 33"/>
              <a:gd name="T12" fmla="*/ 0 w 41"/>
              <a:gd name="T13" fmla="*/ 2147483647 h 33"/>
              <a:gd name="T14" fmla="*/ 0 w 41"/>
              <a:gd name="T15" fmla="*/ 0 h 33"/>
              <a:gd name="T16" fmla="*/ 2147483647 w 41"/>
              <a:gd name="T17" fmla="*/ 0 h 33"/>
              <a:gd name="T18" fmla="*/ 2147483647 w 41"/>
              <a:gd name="T19" fmla="*/ 0 h 33"/>
              <a:gd name="T20" fmla="*/ 2147483647 w 41"/>
              <a:gd name="T21" fmla="*/ 2147483647 h 33"/>
              <a:gd name="T22" fmla="*/ 2147483647 w 41"/>
              <a:gd name="T23" fmla="*/ 2147483647 h 33"/>
              <a:gd name="T24" fmla="*/ 2147483647 w 41"/>
              <a:gd name="T25" fmla="*/ 2147483647 h 33"/>
              <a:gd name="T26" fmla="*/ 2147483647 w 41"/>
              <a:gd name="T27" fmla="*/ 2147483647 h 3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"/>
              <a:gd name="T43" fmla="*/ 0 h 33"/>
              <a:gd name="T44" fmla="*/ 41 w 41"/>
              <a:gd name="T45" fmla="*/ 33 h 3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" h="33">
                <a:moveTo>
                  <a:pt x="32" y="32"/>
                </a:moveTo>
                <a:lnTo>
                  <a:pt x="32" y="32"/>
                </a:lnTo>
                <a:lnTo>
                  <a:pt x="24" y="32"/>
                </a:lnTo>
                <a:lnTo>
                  <a:pt x="24" y="24"/>
                </a:lnTo>
                <a:lnTo>
                  <a:pt x="16" y="24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32" y="0"/>
                </a:lnTo>
                <a:lnTo>
                  <a:pt x="40" y="8"/>
                </a:lnTo>
                <a:lnTo>
                  <a:pt x="40" y="24"/>
                </a:lnTo>
                <a:lnTo>
                  <a:pt x="32" y="24"/>
                </a:lnTo>
                <a:lnTo>
                  <a:pt x="32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6" name="Freeform 34"/>
          <p:cNvSpPr>
            <a:spLocks noChangeAspect="1"/>
          </p:cNvSpPr>
          <p:nvPr/>
        </p:nvSpPr>
        <p:spPr bwMode="auto">
          <a:xfrm>
            <a:off x="5029200" y="2782888"/>
            <a:ext cx="17463" cy="15875"/>
          </a:xfrm>
          <a:custGeom>
            <a:avLst/>
            <a:gdLst>
              <a:gd name="T0" fmla="*/ 0 w 9"/>
              <a:gd name="T1" fmla="*/ 2147483647 h 9"/>
              <a:gd name="T2" fmla="*/ 0 w 9"/>
              <a:gd name="T3" fmla="*/ 2147483647 h 9"/>
              <a:gd name="T4" fmla="*/ 0 w 9"/>
              <a:gd name="T5" fmla="*/ 0 h 9"/>
              <a:gd name="T6" fmla="*/ 2147483647 w 9"/>
              <a:gd name="T7" fmla="*/ 0 h 9"/>
              <a:gd name="T8" fmla="*/ 2147483647 w 9"/>
              <a:gd name="T9" fmla="*/ 2147483647 h 9"/>
              <a:gd name="T10" fmla="*/ 0 w 9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9"/>
              <a:gd name="T20" fmla="*/ 9 w 9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7" name="Freeform 35"/>
          <p:cNvSpPr>
            <a:spLocks noChangeAspect="1"/>
          </p:cNvSpPr>
          <p:nvPr/>
        </p:nvSpPr>
        <p:spPr bwMode="auto">
          <a:xfrm>
            <a:off x="5224463" y="2603500"/>
            <a:ext cx="209550" cy="209550"/>
          </a:xfrm>
          <a:custGeom>
            <a:avLst/>
            <a:gdLst>
              <a:gd name="T0" fmla="*/ 2147483647 w 121"/>
              <a:gd name="T1" fmla="*/ 2147483647 h 121"/>
              <a:gd name="T2" fmla="*/ 2147483647 w 121"/>
              <a:gd name="T3" fmla="*/ 2147483647 h 121"/>
              <a:gd name="T4" fmla="*/ 2147483647 w 121"/>
              <a:gd name="T5" fmla="*/ 2147483647 h 121"/>
              <a:gd name="T6" fmla="*/ 2147483647 w 121"/>
              <a:gd name="T7" fmla="*/ 2147483647 h 121"/>
              <a:gd name="T8" fmla="*/ 2147483647 w 121"/>
              <a:gd name="T9" fmla="*/ 2147483647 h 121"/>
              <a:gd name="T10" fmla="*/ 2147483647 w 121"/>
              <a:gd name="T11" fmla="*/ 2147483647 h 121"/>
              <a:gd name="T12" fmla="*/ 2147483647 w 121"/>
              <a:gd name="T13" fmla="*/ 2147483647 h 121"/>
              <a:gd name="T14" fmla="*/ 2147483647 w 121"/>
              <a:gd name="T15" fmla="*/ 2147483647 h 121"/>
              <a:gd name="T16" fmla="*/ 2147483647 w 121"/>
              <a:gd name="T17" fmla="*/ 2147483647 h 121"/>
              <a:gd name="T18" fmla="*/ 2147483647 w 121"/>
              <a:gd name="T19" fmla="*/ 2147483647 h 121"/>
              <a:gd name="T20" fmla="*/ 2147483647 w 121"/>
              <a:gd name="T21" fmla="*/ 2147483647 h 121"/>
              <a:gd name="T22" fmla="*/ 2147483647 w 121"/>
              <a:gd name="T23" fmla="*/ 2147483647 h 121"/>
              <a:gd name="T24" fmla="*/ 2147483647 w 121"/>
              <a:gd name="T25" fmla="*/ 2147483647 h 121"/>
              <a:gd name="T26" fmla="*/ 2147483647 w 121"/>
              <a:gd name="T27" fmla="*/ 0 h 121"/>
              <a:gd name="T28" fmla="*/ 0 w 121"/>
              <a:gd name="T29" fmla="*/ 2147483647 h 121"/>
              <a:gd name="T30" fmla="*/ 2147483647 w 121"/>
              <a:gd name="T31" fmla="*/ 2147483647 h 121"/>
              <a:gd name="T32" fmla="*/ 2147483647 w 121"/>
              <a:gd name="T33" fmla="*/ 2147483647 h 121"/>
              <a:gd name="T34" fmla="*/ 2147483647 w 121"/>
              <a:gd name="T35" fmla="*/ 2147483647 h 121"/>
              <a:gd name="T36" fmla="*/ 2147483647 w 121"/>
              <a:gd name="T37" fmla="*/ 2147483647 h 121"/>
              <a:gd name="T38" fmla="*/ 2147483647 w 121"/>
              <a:gd name="T39" fmla="*/ 2147483647 h 121"/>
              <a:gd name="T40" fmla="*/ 2147483647 w 121"/>
              <a:gd name="T41" fmla="*/ 2147483647 h 121"/>
              <a:gd name="T42" fmla="*/ 2147483647 w 121"/>
              <a:gd name="T43" fmla="*/ 2147483647 h 121"/>
              <a:gd name="T44" fmla="*/ 2147483647 w 121"/>
              <a:gd name="T45" fmla="*/ 2147483647 h 121"/>
              <a:gd name="T46" fmla="*/ 2147483647 w 121"/>
              <a:gd name="T47" fmla="*/ 2147483647 h 121"/>
              <a:gd name="T48" fmla="*/ 2147483647 w 121"/>
              <a:gd name="T49" fmla="*/ 2147483647 h 12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1"/>
              <a:gd name="T76" fmla="*/ 0 h 121"/>
              <a:gd name="T77" fmla="*/ 121 w 121"/>
              <a:gd name="T78" fmla="*/ 121 h 12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1" h="121">
                <a:moveTo>
                  <a:pt x="104" y="120"/>
                </a:moveTo>
                <a:lnTo>
                  <a:pt x="104" y="120"/>
                </a:lnTo>
                <a:lnTo>
                  <a:pt x="112" y="104"/>
                </a:lnTo>
                <a:lnTo>
                  <a:pt x="120" y="96"/>
                </a:lnTo>
                <a:lnTo>
                  <a:pt x="112" y="72"/>
                </a:lnTo>
                <a:lnTo>
                  <a:pt x="112" y="56"/>
                </a:lnTo>
                <a:lnTo>
                  <a:pt x="120" y="40"/>
                </a:lnTo>
                <a:lnTo>
                  <a:pt x="112" y="24"/>
                </a:lnTo>
                <a:lnTo>
                  <a:pt x="104" y="16"/>
                </a:lnTo>
                <a:lnTo>
                  <a:pt x="88" y="16"/>
                </a:lnTo>
                <a:lnTo>
                  <a:pt x="64" y="8"/>
                </a:lnTo>
                <a:lnTo>
                  <a:pt x="64" y="16"/>
                </a:lnTo>
                <a:lnTo>
                  <a:pt x="56" y="16"/>
                </a:lnTo>
                <a:lnTo>
                  <a:pt x="48" y="0"/>
                </a:lnTo>
                <a:lnTo>
                  <a:pt x="0" y="24"/>
                </a:lnTo>
                <a:lnTo>
                  <a:pt x="8" y="88"/>
                </a:lnTo>
                <a:lnTo>
                  <a:pt x="8" y="80"/>
                </a:lnTo>
                <a:lnTo>
                  <a:pt x="16" y="88"/>
                </a:lnTo>
                <a:lnTo>
                  <a:pt x="32" y="96"/>
                </a:lnTo>
                <a:lnTo>
                  <a:pt x="40" y="96"/>
                </a:lnTo>
                <a:lnTo>
                  <a:pt x="56" y="112"/>
                </a:lnTo>
                <a:lnTo>
                  <a:pt x="64" y="112"/>
                </a:lnTo>
                <a:lnTo>
                  <a:pt x="72" y="120"/>
                </a:lnTo>
                <a:lnTo>
                  <a:pt x="88" y="112"/>
                </a:lnTo>
                <a:lnTo>
                  <a:pt x="104" y="12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8" name="Freeform 36"/>
          <p:cNvSpPr>
            <a:spLocks noChangeAspect="1"/>
          </p:cNvSpPr>
          <p:nvPr/>
        </p:nvSpPr>
        <p:spPr bwMode="auto">
          <a:xfrm>
            <a:off x="5045075" y="2603500"/>
            <a:ext cx="195263" cy="265113"/>
          </a:xfrm>
          <a:custGeom>
            <a:avLst/>
            <a:gdLst>
              <a:gd name="T0" fmla="*/ 2147483647 w 113"/>
              <a:gd name="T1" fmla="*/ 2147483647 h 153"/>
              <a:gd name="T2" fmla="*/ 2147483647 w 113"/>
              <a:gd name="T3" fmla="*/ 2147483647 h 153"/>
              <a:gd name="T4" fmla="*/ 2147483647 w 113"/>
              <a:gd name="T5" fmla="*/ 2147483647 h 153"/>
              <a:gd name="T6" fmla="*/ 2147483647 w 113"/>
              <a:gd name="T7" fmla="*/ 2147483647 h 153"/>
              <a:gd name="T8" fmla="*/ 2147483647 w 113"/>
              <a:gd name="T9" fmla="*/ 2147483647 h 153"/>
              <a:gd name="T10" fmla="*/ 2147483647 w 113"/>
              <a:gd name="T11" fmla="*/ 2147483647 h 153"/>
              <a:gd name="T12" fmla="*/ 2147483647 w 113"/>
              <a:gd name="T13" fmla="*/ 2147483647 h 153"/>
              <a:gd name="T14" fmla="*/ 2147483647 w 113"/>
              <a:gd name="T15" fmla="*/ 2147483647 h 153"/>
              <a:gd name="T16" fmla="*/ 2147483647 w 113"/>
              <a:gd name="T17" fmla="*/ 2147483647 h 153"/>
              <a:gd name="T18" fmla="*/ 2147483647 w 113"/>
              <a:gd name="T19" fmla="*/ 2147483647 h 153"/>
              <a:gd name="T20" fmla="*/ 2147483647 w 113"/>
              <a:gd name="T21" fmla="*/ 2147483647 h 153"/>
              <a:gd name="T22" fmla="*/ 2147483647 w 113"/>
              <a:gd name="T23" fmla="*/ 2147483647 h 153"/>
              <a:gd name="T24" fmla="*/ 2147483647 w 113"/>
              <a:gd name="T25" fmla="*/ 2147483647 h 153"/>
              <a:gd name="T26" fmla="*/ 2147483647 w 113"/>
              <a:gd name="T27" fmla="*/ 2147483647 h 153"/>
              <a:gd name="T28" fmla="*/ 2147483647 w 113"/>
              <a:gd name="T29" fmla="*/ 2147483647 h 153"/>
              <a:gd name="T30" fmla="*/ 2147483647 w 113"/>
              <a:gd name="T31" fmla="*/ 2147483647 h 153"/>
              <a:gd name="T32" fmla="*/ 2147483647 w 113"/>
              <a:gd name="T33" fmla="*/ 2147483647 h 153"/>
              <a:gd name="T34" fmla="*/ 2147483647 w 113"/>
              <a:gd name="T35" fmla="*/ 2147483647 h 153"/>
              <a:gd name="T36" fmla="*/ 0 w 113"/>
              <a:gd name="T37" fmla="*/ 2147483647 h 153"/>
              <a:gd name="T38" fmla="*/ 0 w 113"/>
              <a:gd name="T39" fmla="*/ 2147483647 h 153"/>
              <a:gd name="T40" fmla="*/ 0 w 113"/>
              <a:gd name="T41" fmla="*/ 2147483647 h 153"/>
              <a:gd name="T42" fmla="*/ 0 w 113"/>
              <a:gd name="T43" fmla="*/ 2147483647 h 153"/>
              <a:gd name="T44" fmla="*/ 2147483647 w 113"/>
              <a:gd name="T45" fmla="*/ 2147483647 h 153"/>
              <a:gd name="T46" fmla="*/ 2147483647 w 113"/>
              <a:gd name="T47" fmla="*/ 2147483647 h 153"/>
              <a:gd name="T48" fmla="*/ 2147483647 w 113"/>
              <a:gd name="T49" fmla="*/ 2147483647 h 153"/>
              <a:gd name="T50" fmla="*/ 2147483647 w 113"/>
              <a:gd name="T51" fmla="*/ 2147483647 h 153"/>
              <a:gd name="T52" fmla="*/ 2147483647 w 113"/>
              <a:gd name="T53" fmla="*/ 2147483647 h 153"/>
              <a:gd name="T54" fmla="*/ 2147483647 w 113"/>
              <a:gd name="T55" fmla="*/ 2147483647 h 153"/>
              <a:gd name="T56" fmla="*/ 2147483647 w 113"/>
              <a:gd name="T57" fmla="*/ 0 h 153"/>
              <a:gd name="T58" fmla="*/ 2147483647 w 113"/>
              <a:gd name="T59" fmla="*/ 0 h 153"/>
              <a:gd name="T60" fmla="*/ 2147483647 w 113"/>
              <a:gd name="T61" fmla="*/ 0 h 153"/>
              <a:gd name="T62" fmla="*/ 2147483647 w 113"/>
              <a:gd name="T63" fmla="*/ 2147483647 h 153"/>
              <a:gd name="T64" fmla="*/ 2147483647 w 113"/>
              <a:gd name="T65" fmla="*/ 2147483647 h 153"/>
              <a:gd name="T66" fmla="*/ 2147483647 w 113"/>
              <a:gd name="T67" fmla="*/ 2147483647 h 153"/>
              <a:gd name="T68" fmla="*/ 2147483647 w 113"/>
              <a:gd name="T69" fmla="*/ 2147483647 h 15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3"/>
              <a:gd name="T106" fmla="*/ 0 h 153"/>
              <a:gd name="T107" fmla="*/ 113 w 113"/>
              <a:gd name="T108" fmla="*/ 153 h 15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3" h="153">
                <a:moveTo>
                  <a:pt x="64" y="24"/>
                </a:moveTo>
                <a:lnTo>
                  <a:pt x="64" y="24"/>
                </a:lnTo>
                <a:lnTo>
                  <a:pt x="96" y="8"/>
                </a:lnTo>
                <a:lnTo>
                  <a:pt x="96" y="16"/>
                </a:lnTo>
                <a:lnTo>
                  <a:pt x="88" y="16"/>
                </a:lnTo>
                <a:lnTo>
                  <a:pt x="104" y="24"/>
                </a:lnTo>
                <a:lnTo>
                  <a:pt x="112" y="88"/>
                </a:lnTo>
                <a:lnTo>
                  <a:pt x="104" y="80"/>
                </a:lnTo>
                <a:lnTo>
                  <a:pt x="88" y="88"/>
                </a:lnTo>
                <a:lnTo>
                  <a:pt x="72" y="96"/>
                </a:lnTo>
                <a:lnTo>
                  <a:pt x="80" y="112"/>
                </a:lnTo>
                <a:lnTo>
                  <a:pt x="96" y="128"/>
                </a:lnTo>
                <a:lnTo>
                  <a:pt x="88" y="136"/>
                </a:lnTo>
                <a:lnTo>
                  <a:pt x="88" y="144"/>
                </a:lnTo>
                <a:lnTo>
                  <a:pt x="56" y="152"/>
                </a:lnTo>
                <a:lnTo>
                  <a:pt x="40" y="152"/>
                </a:lnTo>
                <a:lnTo>
                  <a:pt x="16" y="152"/>
                </a:lnTo>
                <a:lnTo>
                  <a:pt x="24" y="128"/>
                </a:lnTo>
                <a:lnTo>
                  <a:pt x="0" y="112"/>
                </a:lnTo>
                <a:lnTo>
                  <a:pt x="0" y="104"/>
                </a:lnTo>
                <a:lnTo>
                  <a:pt x="0" y="88"/>
                </a:lnTo>
                <a:lnTo>
                  <a:pt x="0" y="64"/>
                </a:lnTo>
                <a:lnTo>
                  <a:pt x="8" y="56"/>
                </a:lnTo>
                <a:lnTo>
                  <a:pt x="16" y="32"/>
                </a:lnTo>
                <a:lnTo>
                  <a:pt x="32" y="32"/>
                </a:lnTo>
                <a:lnTo>
                  <a:pt x="40" y="16"/>
                </a:lnTo>
                <a:lnTo>
                  <a:pt x="32" y="16"/>
                </a:lnTo>
                <a:lnTo>
                  <a:pt x="40" y="8"/>
                </a:lnTo>
                <a:lnTo>
                  <a:pt x="32" y="0"/>
                </a:lnTo>
                <a:lnTo>
                  <a:pt x="40" y="0"/>
                </a:lnTo>
                <a:lnTo>
                  <a:pt x="48" y="0"/>
                </a:lnTo>
                <a:lnTo>
                  <a:pt x="48" y="8"/>
                </a:lnTo>
                <a:lnTo>
                  <a:pt x="64" y="16"/>
                </a:lnTo>
                <a:lnTo>
                  <a:pt x="56" y="24"/>
                </a:lnTo>
                <a:lnTo>
                  <a:pt x="64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19" name="Freeform 37"/>
          <p:cNvSpPr>
            <a:spLocks noChangeAspect="1"/>
          </p:cNvSpPr>
          <p:nvPr/>
        </p:nvSpPr>
        <p:spPr bwMode="auto">
          <a:xfrm>
            <a:off x="5113338" y="2811463"/>
            <a:ext cx="168275" cy="84137"/>
          </a:xfrm>
          <a:custGeom>
            <a:avLst/>
            <a:gdLst>
              <a:gd name="T0" fmla="*/ 0 w 97"/>
              <a:gd name="T1" fmla="*/ 2147483647 h 49"/>
              <a:gd name="T2" fmla="*/ 0 w 97"/>
              <a:gd name="T3" fmla="*/ 2147483647 h 49"/>
              <a:gd name="T4" fmla="*/ 2147483647 w 97"/>
              <a:gd name="T5" fmla="*/ 2147483647 h 49"/>
              <a:gd name="T6" fmla="*/ 2147483647 w 97"/>
              <a:gd name="T7" fmla="*/ 2147483647 h 49"/>
              <a:gd name="T8" fmla="*/ 2147483647 w 97"/>
              <a:gd name="T9" fmla="*/ 2147483647 h 49"/>
              <a:gd name="T10" fmla="*/ 2147483647 w 97"/>
              <a:gd name="T11" fmla="*/ 2147483647 h 49"/>
              <a:gd name="T12" fmla="*/ 2147483647 w 97"/>
              <a:gd name="T13" fmla="*/ 2147483647 h 49"/>
              <a:gd name="T14" fmla="*/ 2147483647 w 97"/>
              <a:gd name="T15" fmla="*/ 0 h 49"/>
              <a:gd name="T16" fmla="*/ 2147483647 w 97"/>
              <a:gd name="T17" fmla="*/ 2147483647 h 49"/>
              <a:gd name="T18" fmla="*/ 2147483647 w 97"/>
              <a:gd name="T19" fmla="*/ 2147483647 h 49"/>
              <a:gd name="T20" fmla="*/ 2147483647 w 97"/>
              <a:gd name="T21" fmla="*/ 2147483647 h 49"/>
              <a:gd name="T22" fmla="*/ 2147483647 w 97"/>
              <a:gd name="T23" fmla="*/ 2147483647 h 49"/>
              <a:gd name="T24" fmla="*/ 2147483647 w 97"/>
              <a:gd name="T25" fmla="*/ 2147483647 h 49"/>
              <a:gd name="T26" fmla="*/ 2147483647 w 97"/>
              <a:gd name="T27" fmla="*/ 2147483647 h 49"/>
              <a:gd name="T28" fmla="*/ 2147483647 w 97"/>
              <a:gd name="T29" fmla="*/ 2147483647 h 49"/>
              <a:gd name="T30" fmla="*/ 0 w 97"/>
              <a:gd name="T31" fmla="*/ 2147483647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7"/>
              <a:gd name="T49" fmla="*/ 0 h 49"/>
              <a:gd name="T50" fmla="*/ 97 w 97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7" h="49">
                <a:moveTo>
                  <a:pt x="0" y="32"/>
                </a:moveTo>
                <a:lnTo>
                  <a:pt x="0" y="32"/>
                </a:lnTo>
                <a:lnTo>
                  <a:pt x="16" y="32"/>
                </a:lnTo>
                <a:lnTo>
                  <a:pt x="48" y="24"/>
                </a:lnTo>
                <a:lnTo>
                  <a:pt x="48" y="16"/>
                </a:lnTo>
                <a:lnTo>
                  <a:pt x="56" y="8"/>
                </a:lnTo>
                <a:lnTo>
                  <a:pt x="72" y="8"/>
                </a:lnTo>
                <a:lnTo>
                  <a:pt x="72" y="0"/>
                </a:lnTo>
                <a:lnTo>
                  <a:pt x="96" y="8"/>
                </a:lnTo>
                <a:lnTo>
                  <a:pt x="96" y="24"/>
                </a:lnTo>
                <a:lnTo>
                  <a:pt x="88" y="40"/>
                </a:lnTo>
                <a:lnTo>
                  <a:pt x="56" y="48"/>
                </a:lnTo>
                <a:lnTo>
                  <a:pt x="40" y="40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0" name="Freeform 38"/>
          <p:cNvSpPr>
            <a:spLocks noChangeAspect="1"/>
          </p:cNvSpPr>
          <p:nvPr/>
        </p:nvSpPr>
        <p:spPr bwMode="auto">
          <a:xfrm>
            <a:off x="5113338" y="2865438"/>
            <a:ext cx="15875" cy="15875"/>
          </a:xfrm>
          <a:custGeom>
            <a:avLst/>
            <a:gdLst>
              <a:gd name="T0" fmla="*/ 2147483647 w 9"/>
              <a:gd name="T1" fmla="*/ 2147483647 h 9"/>
              <a:gd name="T2" fmla="*/ 2147483647 w 9"/>
              <a:gd name="T3" fmla="*/ 2147483647 h 9"/>
              <a:gd name="T4" fmla="*/ 0 w 9"/>
              <a:gd name="T5" fmla="*/ 0 h 9"/>
              <a:gd name="T6" fmla="*/ 2147483647 w 9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9"/>
              <a:gd name="T14" fmla="*/ 9 w 9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9">
                <a:moveTo>
                  <a:pt x="8" y="8"/>
                </a:moveTo>
                <a:lnTo>
                  <a:pt x="8" y="8"/>
                </a:lnTo>
                <a:lnTo>
                  <a:pt x="0" y="0"/>
                </a:lnTo>
                <a:lnTo>
                  <a:pt x="8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1" name="Freeform 39"/>
          <p:cNvSpPr>
            <a:spLocks noChangeAspect="1"/>
          </p:cNvSpPr>
          <p:nvPr/>
        </p:nvSpPr>
        <p:spPr bwMode="auto">
          <a:xfrm>
            <a:off x="5113338" y="2865438"/>
            <a:ext cx="15875" cy="15875"/>
          </a:xfrm>
          <a:custGeom>
            <a:avLst/>
            <a:gdLst>
              <a:gd name="T0" fmla="*/ 2147483647 w 9"/>
              <a:gd name="T1" fmla="*/ 2147483647 h 9"/>
              <a:gd name="T2" fmla="*/ 2147483647 w 9"/>
              <a:gd name="T3" fmla="*/ 2147483647 h 9"/>
              <a:gd name="T4" fmla="*/ 0 w 9"/>
              <a:gd name="T5" fmla="*/ 0 h 9"/>
              <a:gd name="T6" fmla="*/ 2147483647 w 9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9"/>
              <a:gd name="T14" fmla="*/ 9 w 9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9">
                <a:moveTo>
                  <a:pt x="8" y="8"/>
                </a:moveTo>
                <a:lnTo>
                  <a:pt x="8" y="8"/>
                </a:lnTo>
                <a:lnTo>
                  <a:pt x="0" y="0"/>
                </a:lnTo>
                <a:lnTo>
                  <a:pt x="8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2" name="Freeform 40"/>
          <p:cNvSpPr>
            <a:spLocks noChangeAspect="1"/>
          </p:cNvSpPr>
          <p:nvPr/>
        </p:nvSpPr>
        <p:spPr bwMode="auto">
          <a:xfrm>
            <a:off x="5045075" y="2865438"/>
            <a:ext cx="96838" cy="57150"/>
          </a:xfrm>
          <a:custGeom>
            <a:avLst/>
            <a:gdLst>
              <a:gd name="T0" fmla="*/ 2147483647 w 57"/>
              <a:gd name="T1" fmla="*/ 2147483647 h 33"/>
              <a:gd name="T2" fmla="*/ 2147483647 w 57"/>
              <a:gd name="T3" fmla="*/ 2147483647 h 33"/>
              <a:gd name="T4" fmla="*/ 2147483647 w 57"/>
              <a:gd name="T5" fmla="*/ 2147483647 h 33"/>
              <a:gd name="T6" fmla="*/ 2147483647 w 57"/>
              <a:gd name="T7" fmla="*/ 2147483647 h 33"/>
              <a:gd name="T8" fmla="*/ 2147483647 w 57"/>
              <a:gd name="T9" fmla="*/ 2147483647 h 33"/>
              <a:gd name="T10" fmla="*/ 2147483647 w 57"/>
              <a:gd name="T11" fmla="*/ 2147483647 h 33"/>
              <a:gd name="T12" fmla="*/ 2147483647 w 57"/>
              <a:gd name="T13" fmla="*/ 2147483647 h 33"/>
              <a:gd name="T14" fmla="*/ 2147483647 w 57"/>
              <a:gd name="T15" fmla="*/ 2147483647 h 33"/>
              <a:gd name="T16" fmla="*/ 2147483647 w 57"/>
              <a:gd name="T17" fmla="*/ 0 h 33"/>
              <a:gd name="T18" fmla="*/ 2147483647 w 57"/>
              <a:gd name="T19" fmla="*/ 0 h 33"/>
              <a:gd name="T20" fmla="*/ 2147483647 w 57"/>
              <a:gd name="T21" fmla="*/ 0 h 33"/>
              <a:gd name="T22" fmla="*/ 0 w 57"/>
              <a:gd name="T23" fmla="*/ 2147483647 h 33"/>
              <a:gd name="T24" fmla="*/ 0 w 57"/>
              <a:gd name="T25" fmla="*/ 2147483647 h 33"/>
              <a:gd name="T26" fmla="*/ 2147483647 w 57"/>
              <a:gd name="T27" fmla="*/ 2147483647 h 33"/>
              <a:gd name="T28" fmla="*/ 2147483647 w 57"/>
              <a:gd name="T29" fmla="*/ 2147483647 h 33"/>
              <a:gd name="T30" fmla="*/ 2147483647 w 57"/>
              <a:gd name="T31" fmla="*/ 2147483647 h 3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7"/>
              <a:gd name="T49" fmla="*/ 0 h 33"/>
              <a:gd name="T50" fmla="*/ 57 w 57"/>
              <a:gd name="T51" fmla="*/ 33 h 3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7" h="33">
                <a:moveTo>
                  <a:pt x="16" y="32"/>
                </a:moveTo>
                <a:lnTo>
                  <a:pt x="16" y="32"/>
                </a:lnTo>
                <a:lnTo>
                  <a:pt x="32" y="24"/>
                </a:lnTo>
                <a:lnTo>
                  <a:pt x="40" y="24"/>
                </a:lnTo>
                <a:lnTo>
                  <a:pt x="40" y="16"/>
                </a:lnTo>
                <a:lnTo>
                  <a:pt x="48" y="24"/>
                </a:lnTo>
                <a:lnTo>
                  <a:pt x="56" y="8"/>
                </a:lnTo>
                <a:lnTo>
                  <a:pt x="48" y="8"/>
                </a:lnTo>
                <a:lnTo>
                  <a:pt x="40" y="0"/>
                </a:lnTo>
                <a:lnTo>
                  <a:pt x="16" y="0"/>
                </a:lnTo>
                <a:lnTo>
                  <a:pt x="8" y="0"/>
                </a:lnTo>
                <a:lnTo>
                  <a:pt x="0" y="16"/>
                </a:lnTo>
                <a:lnTo>
                  <a:pt x="0" y="24"/>
                </a:lnTo>
                <a:lnTo>
                  <a:pt x="8" y="16"/>
                </a:lnTo>
                <a:lnTo>
                  <a:pt x="8" y="32"/>
                </a:lnTo>
                <a:lnTo>
                  <a:pt x="16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3" name="Freeform 41"/>
          <p:cNvSpPr>
            <a:spLocks noChangeAspect="1"/>
          </p:cNvSpPr>
          <p:nvPr/>
        </p:nvSpPr>
        <p:spPr bwMode="auto">
          <a:xfrm>
            <a:off x="4711700" y="2976563"/>
            <a:ext cx="265113" cy="223837"/>
          </a:xfrm>
          <a:custGeom>
            <a:avLst/>
            <a:gdLst>
              <a:gd name="T0" fmla="*/ 2147483647 w 153"/>
              <a:gd name="T1" fmla="*/ 2147483647 h 129"/>
              <a:gd name="T2" fmla="*/ 2147483647 w 153"/>
              <a:gd name="T3" fmla="*/ 2147483647 h 129"/>
              <a:gd name="T4" fmla="*/ 2147483647 w 153"/>
              <a:gd name="T5" fmla="*/ 2147483647 h 129"/>
              <a:gd name="T6" fmla="*/ 2147483647 w 153"/>
              <a:gd name="T7" fmla="*/ 2147483647 h 129"/>
              <a:gd name="T8" fmla="*/ 2147483647 w 153"/>
              <a:gd name="T9" fmla="*/ 2147483647 h 129"/>
              <a:gd name="T10" fmla="*/ 2147483647 w 153"/>
              <a:gd name="T11" fmla="*/ 2147483647 h 129"/>
              <a:gd name="T12" fmla="*/ 2147483647 w 153"/>
              <a:gd name="T13" fmla="*/ 2147483647 h 129"/>
              <a:gd name="T14" fmla="*/ 2147483647 w 153"/>
              <a:gd name="T15" fmla="*/ 2147483647 h 129"/>
              <a:gd name="T16" fmla="*/ 2147483647 w 153"/>
              <a:gd name="T17" fmla="*/ 2147483647 h 129"/>
              <a:gd name="T18" fmla="*/ 2147483647 w 153"/>
              <a:gd name="T19" fmla="*/ 2147483647 h 129"/>
              <a:gd name="T20" fmla="*/ 2147483647 w 153"/>
              <a:gd name="T21" fmla="*/ 2147483647 h 129"/>
              <a:gd name="T22" fmla="*/ 2147483647 w 153"/>
              <a:gd name="T23" fmla="*/ 2147483647 h 129"/>
              <a:gd name="T24" fmla="*/ 2147483647 w 153"/>
              <a:gd name="T25" fmla="*/ 2147483647 h 129"/>
              <a:gd name="T26" fmla="*/ 2147483647 w 153"/>
              <a:gd name="T27" fmla="*/ 2147483647 h 129"/>
              <a:gd name="T28" fmla="*/ 2147483647 w 153"/>
              <a:gd name="T29" fmla="*/ 2147483647 h 129"/>
              <a:gd name="T30" fmla="*/ 2147483647 w 153"/>
              <a:gd name="T31" fmla="*/ 2147483647 h 129"/>
              <a:gd name="T32" fmla="*/ 2147483647 w 153"/>
              <a:gd name="T33" fmla="*/ 2147483647 h 129"/>
              <a:gd name="T34" fmla="*/ 2147483647 w 153"/>
              <a:gd name="T35" fmla="*/ 2147483647 h 129"/>
              <a:gd name="T36" fmla="*/ 2147483647 w 153"/>
              <a:gd name="T37" fmla="*/ 2147483647 h 129"/>
              <a:gd name="T38" fmla="*/ 2147483647 w 153"/>
              <a:gd name="T39" fmla="*/ 2147483647 h 129"/>
              <a:gd name="T40" fmla="*/ 2147483647 w 153"/>
              <a:gd name="T41" fmla="*/ 2147483647 h 129"/>
              <a:gd name="T42" fmla="*/ 2147483647 w 153"/>
              <a:gd name="T43" fmla="*/ 2147483647 h 129"/>
              <a:gd name="T44" fmla="*/ 2147483647 w 153"/>
              <a:gd name="T45" fmla="*/ 0 h 129"/>
              <a:gd name="T46" fmla="*/ 2147483647 w 153"/>
              <a:gd name="T47" fmla="*/ 2147483647 h 129"/>
              <a:gd name="T48" fmla="*/ 0 w 153"/>
              <a:gd name="T49" fmla="*/ 2147483647 h 129"/>
              <a:gd name="T50" fmla="*/ 0 w 153"/>
              <a:gd name="T51" fmla="*/ 2147483647 h 129"/>
              <a:gd name="T52" fmla="*/ 2147483647 w 153"/>
              <a:gd name="T53" fmla="*/ 2147483647 h 12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3"/>
              <a:gd name="T82" fmla="*/ 0 h 129"/>
              <a:gd name="T83" fmla="*/ 153 w 153"/>
              <a:gd name="T84" fmla="*/ 129 h 12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3" h="129">
                <a:moveTo>
                  <a:pt x="8" y="32"/>
                </a:moveTo>
                <a:lnTo>
                  <a:pt x="8" y="32"/>
                </a:lnTo>
                <a:lnTo>
                  <a:pt x="40" y="32"/>
                </a:lnTo>
                <a:lnTo>
                  <a:pt x="40" y="40"/>
                </a:lnTo>
                <a:lnTo>
                  <a:pt x="32" y="48"/>
                </a:lnTo>
                <a:lnTo>
                  <a:pt x="32" y="64"/>
                </a:lnTo>
                <a:lnTo>
                  <a:pt x="24" y="72"/>
                </a:lnTo>
                <a:lnTo>
                  <a:pt x="32" y="96"/>
                </a:lnTo>
                <a:lnTo>
                  <a:pt x="24" y="112"/>
                </a:lnTo>
                <a:lnTo>
                  <a:pt x="48" y="128"/>
                </a:lnTo>
                <a:lnTo>
                  <a:pt x="56" y="120"/>
                </a:lnTo>
                <a:lnTo>
                  <a:pt x="88" y="120"/>
                </a:lnTo>
                <a:lnTo>
                  <a:pt x="120" y="88"/>
                </a:lnTo>
                <a:lnTo>
                  <a:pt x="112" y="72"/>
                </a:lnTo>
                <a:lnTo>
                  <a:pt x="128" y="48"/>
                </a:lnTo>
                <a:lnTo>
                  <a:pt x="152" y="32"/>
                </a:lnTo>
                <a:lnTo>
                  <a:pt x="152" y="24"/>
                </a:lnTo>
                <a:lnTo>
                  <a:pt x="112" y="16"/>
                </a:lnTo>
                <a:lnTo>
                  <a:pt x="96" y="8"/>
                </a:lnTo>
                <a:lnTo>
                  <a:pt x="88" y="8"/>
                </a:lnTo>
                <a:lnTo>
                  <a:pt x="72" y="8"/>
                </a:lnTo>
                <a:lnTo>
                  <a:pt x="64" y="8"/>
                </a:lnTo>
                <a:lnTo>
                  <a:pt x="16" y="0"/>
                </a:lnTo>
                <a:lnTo>
                  <a:pt x="8" y="8"/>
                </a:lnTo>
                <a:lnTo>
                  <a:pt x="0" y="8"/>
                </a:lnTo>
                <a:lnTo>
                  <a:pt x="0" y="16"/>
                </a:lnTo>
                <a:lnTo>
                  <a:pt x="8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4" name="Freeform 42"/>
          <p:cNvSpPr>
            <a:spLocks noChangeAspect="1"/>
          </p:cNvSpPr>
          <p:nvPr/>
        </p:nvSpPr>
        <p:spPr bwMode="auto">
          <a:xfrm>
            <a:off x="4711700" y="3032125"/>
            <a:ext cx="69850" cy="139700"/>
          </a:xfrm>
          <a:custGeom>
            <a:avLst/>
            <a:gdLst>
              <a:gd name="T0" fmla="*/ 2147483647 w 41"/>
              <a:gd name="T1" fmla="*/ 2147483647 h 81"/>
              <a:gd name="T2" fmla="*/ 2147483647 w 41"/>
              <a:gd name="T3" fmla="*/ 2147483647 h 81"/>
              <a:gd name="T4" fmla="*/ 2147483647 w 41"/>
              <a:gd name="T5" fmla="*/ 2147483647 h 81"/>
              <a:gd name="T6" fmla="*/ 2147483647 w 41"/>
              <a:gd name="T7" fmla="*/ 2147483647 h 81"/>
              <a:gd name="T8" fmla="*/ 2147483647 w 41"/>
              <a:gd name="T9" fmla="*/ 2147483647 h 81"/>
              <a:gd name="T10" fmla="*/ 2147483647 w 41"/>
              <a:gd name="T11" fmla="*/ 2147483647 h 81"/>
              <a:gd name="T12" fmla="*/ 2147483647 w 41"/>
              <a:gd name="T13" fmla="*/ 2147483647 h 81"/>
              <a:gd name="T14" fmla="*/ 2147483647 w 41"/>
              <a:gd name="T15" fmla="*/ 0 h 81"/>
              <a:gd name="T16" fmla="*/ 2147483647 w 41"/>
              <a:gd name="T17" fmla="*/ 0 h 81"/>
              <a:gd name="T18" fmla="*/ 2147483647 w 41"/>
              <a:gd name="T19" fmla="*/ 2147483647 h 81"/>
              <a:gd name="T20" fmla="*/ 0 w 41"/>
              <a:gd name="T21" fmla="*/ 2147483647 h 81"/>
              <a:gd name="T22" fmla="*/ 2147483647 w 41"/>
              <a:gd name="T23" fmla="*/ 2147483647 h 81"/>
              <a:gd name="T24" fmla="*/ 0 w 41"/>
              <a:gd name="T25" fmla="*/ 2147483647 h 81"/>
              <a:gd name="T26" fmla="*/ 2147483647 w 41"/>
              <a:gd name="T27" fmla="*/ 2147483647 h 8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"/>
              <a:gd name="T43" fmla="*/ 0 h 81"/>
              <a:gd name="T44" fmla="*/ 41 w 41"/>
              <a:gd name="T45" fmla="*/ 81 h 8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" h="81">
                <a:moveTo>
                  <a:pt x="24" y="80"/>
                </a:moveTo>
                <a:lnTo>
                  <a:pt x="24" y="80"/>
                </a:lnTo>
                <a:lnTo>
                  <a:pt x="32" y="64"/>
                </a:lnTo>
                <a:lnTo>
                  <a:pt x="24" y="40"/>
                </a:lnTo>
                <a:lnTo>
                  <a:pt x="32" y="32"/>
                </a:lnTo>
                <a:lnTo>
                  <a:pt x="32" y="16"/>
                </a:lnTo>
                <a:lnTo>
                  <a:pt x="40" y="8"/>
                </a:lnTo>
                <a:lnTo>
                  <a:pt x="40" y="0"/>
                </a:lnTo>
                <a:lnTo>
                  <a:pt x="8" y="0"/>
                </a:lnTo>
                <a:lnTo>
                  <a:pt x="8" y="16"/>
                </a:lnTo>
                <a:lnTo>
                  <a:pt x="0" y="56"/>
                </a:lnTo>
                <a:lnTo>
                  <a:pt x="8" y="56"/>
                </a:lnTo>
                <a:lnTo>
                  <a:pt x="0" y="80"/>
                </a:lnTo>
                <a:lnTo>
                  <a:pt x="24" y="8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5" name="Freeform 43"/>
          <p:cNvSpPr>
            <a:spLocks noChangeAspect="1"/>
          </p:cNvSpPr>
          <p:nvPr/>
        </p:nvSpPr>
        <p:spPr bwMode="auto">
          <a:xfrm>
            <a:off x="5057775" y="2879725"/>
            <a:ext cx="266700" cy="265113"/>
          </a:xfrm>
          <a:custGeom>
            <a:avLst/>
            <a:gdLst>
              <a:gd name="T0" fmla="*/ 2147483647 w 153"/>
              <a:gd name="T1" fmla="*/ 2147483647 h 153"/>
              <a:gd name="T2" fmla="*/ 2147483647 w 153"/>
              <a:gd name="T3" fmla="*/ 2147483647 h 153"/>
              <a:gd name="T4" fmla="*/ 2147483647 w 153"/>
              <a:gd name="T5" fmla="*/ 2147483647 h 153"/>
              <a:gd name="T6" fmla="*/ 2147483647 w 153"/>
              <a:gd name="T7" fmla="*/ 2147483647 h 153"/>
              <a:gd name="T8" fmla="*/ 2147483647 w 153"/>
              <a:gd name="T9" fmla="*/ 2147483647 h 153"/>
              <a:gd name="T10" fmla="*/ 2147483647 w 153"/>
              <a:gd name="T11" fmla="*/ 2147483647 h 153"/>
              <a:gd name="T12" fmla="*/ 2147483647 w 153"/>
              <a:gd name="T13" fmla="*/ 2147483647 h 153"/>
              <a:gd name="T14" fmla="*/ 2147483647 w 153"/>
              <a:gd name="T15" fmla="*/ 2147483647 h 153"/>
              <a:gd name="T16" fmla="*/ 2147483647 w 153"/>
              <a:gd name="T17" fmla="*/ 2147483647 h 153"/>
              <a:gd name="T18" fmla="*/ 2147483647 w 153"/>
              <a:gd name="T19" fmla="*/ 2147483647 h 153"/>
              <a:gd name="T20" fmla="*/ 2147483647 w 153"/>
              <a:gd name="T21" fmla="*/ 2147483647 h 153"/>
              <a:gd name="T22" fmla="*/ 2147483647 w 153"/>
              <a:gd name="T23" fmla="*/ 2147483647 h 153"/>
              <a:gd name="T24" fmla="*/ 2147483647 w 153"/>
              <a:gd name="T25" fmla="*/ 2147483647 h 153"/>
              <a:gd name="T26" fmla="*/ 2147483647 w 153"/>
              <a:gd name="T27" fmla="*/ 2147483647 h 153"/>
              <a:gd name="T28" fmla="*/ 2147483647 w 153"/>
              <a:gd name="T29" fmla="*/ 2147483647 h 153"/>
              <a:gd name="T30" fmla="*/ 2147483647 w 153"/>
              <a:gd name="T31" fmla="*/ 2147483647 h 153"/>
              <a:gd name="T32" fmla="*/ 2147483647 w 153"/>
              <a:gd name="T33" fmla="*/ 2147483647 h 153"/>
              <a:gd name="T34" fmla="*/ 2147483647 w 153"/>
              <a:gd name="T35" fmla="*/ 2147483647 h 153"/>
              <a:gd name="T36" fmla="*/ 2147483647 w 153"/>
              <a:gd name="T37" fmla="*/ 2147483647 h 153"/>
              <a:gd name="T38" fmla="*/ 2147483647 w 153"/>
              <a:gd name="T39" fmla="*/ 2147483647 h 153"/>
              <a:gd name="T40" fmla="*/ 2147483647 w 153"/>
              <a:gd name="T41" fmla="*/ 2147483647 h 153"/>
              <a:gd name="T42" fmla="*/ 2147483647 w 153"/>
              <a:gd name="T43" fmla="*/ 2147483647 h 153"/>
              <a:gd name="T44" fmla="*/ 2147483647 w 153"/>
              <a:gd name="T45" fmla="*/ 2147483647 h 153"/>
              <a:gd name="T46" fmla="*/ 2147483647 w 153"/>
              <a:gd name="T47" fmla="*/ 2147483647 h 153"/>
              <a:gd name="T48" fmla="*/ 2147483647 w 153"/>
              <a:gd name="T49" fmla="*/ 2147483647 h 153"/>
              <a:gd name="T50" fmla="*/ 2147483647 w 153"/>
              <a:gd name="T51" fmla="*/ 2147483647 h 153"/>
              <a:gd name="T52" fmla="*/ 2147483647 w 153"/>
              <a:gd name="T53" fmla="*/ 2147483647 h 153"/>
              <a:gd name="T54" fmla="*/ 2147483647 w 153"/>
              <a:gd name="T55" fmla="*/ 2147483647 h 153"/>
              <a:gd name="T56" fmla="*/ 2147483647 w 153"/>
              <a:gd name="T57" fmla="*/ 2147483647 h 153"/>
              <a:gd name="T58" fmla="*/ 2147483647 w 153"/>
              <a:gd name="T59" fmla="*/ 2147483647 h 153"/>
              <a:gd name="T60" fmla="*/ 2147483647 w 153"/>
              <a:gd name="T61" fmla="*/ 0 h 153"/>
              <a:gd name="T62" fmla="*/ 2147483647 w 153"/>
              <a:gd name="T63" fmla="*/ 0 h 153"/>
              <a:gd name="T64" fmla="*/ 2147483647 w 153"/>
              <a:gd name="T65" fmla="*/ 2147483647 h 153"/>
              <a:gd name="T66" fmla="*/ 2147483647 w 153"/>
              <a:gd name="T67" fmla="*/ 2147483647 h 153"/>
              <a:gd name="T68" fmla="*/ 2147483647 w 153"/>
              <a:gd name="T69" fmla="*/ 2147483647 h 153"/>
              <a:gd name="T70" fmla="*/ 2147483647 w 153"/>
              <a:gd name="T71" fmla="*/ 2147483647 h 153"/>
              <a:gd name="T72" fmla="*/ 2147483647 w 153"/>
              <a:gd name="T73" fmla="*/ 2147483647 h 153"/>
              <a:gd name="T74" fmla="*/ 0 w 153"/>
              <a:gd name="T75" fmla="*/ 2147483647 h 153"/>
              <a:gd name="T76" fmla="*/ 0 w 153"/>
              <a:gd name="T77" fmla="*/ 2147483647 h 153"/>
              <a:gd name="T78" fmla="*/ 2147483647 w 153"/>
              <a:gd name="T79" fmla="*/ 2147483647 h 15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53"/>
              <a:gd name="T121" fmla="*/ 0 h 153"/>
              <a:gd name="T122" fmla="*/ 153 w 153"/>
              <a:gd name="T123" fmla="*/ 153 h 15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53" h="153">
                <a:moveTo>
                  <a:pt x="8" y="56"/>
                </a:moveTo>
                <a:lnTo>
                  <a:pt x="8" y="56"/>
                </a:lnTo>
                <a:lnTo>
                  <a:pt x="24" y="48"/>
                </a:lnTo>
                <a:lnTo>
                  <a:pt x="40" y="56"/>
                </a:lnTo>
                <a:lnTo>
                  <a:pt x="56" y="80"/>
                </a:lnTo>
                <a:lnTo>
                  <a:pt x="64" y="80"/>
                </a:lnTo>
                <a:lnTo>
                  <a:pt x="72" y="96"/>
                </a:lnTo>
                <a:lnTo>
                  <a:pt x="88" y="104"/>
                </a:lnTo>
                <a:lnTo>
                  <a:pt x="104" y="120"/>
                </a:lnTo>
                <a:lnTo>
                  <a:pt x="112" y="120"/>
                </a:lnTo>
                <a:lnTo>
                  <a:pt x="120" y="144"/>
                </a:lnTo>
                <a:lnTo>
                  <a:pt x="112" y="152"/>
                </a:lnTo>
                <a:lnTo>
                  <a:pt x="120" y="152"/>
                </a:lnTo>
                <a:lnTo>
                  <a:pt x="128" y="144"/>
                </a:lnTo>
                <a:lnTo>
                  <a:pt x="128" y="136"/>
                </a:lnTo>
                <a:lnTo>
                  <a:pt x="128" y="128"/>
                </a:lnTo>
                <a:lnTo>
                  <a:pt x="128" y="112"/>
                </a:lnTo>
                <a:lnTo>
                  <a:pt x="144" y="128"/>
                </a:lnTo>
                <a:lnTo>
                  <a:pt x="152" y="120"/>
                </a:lnTo>
                <a:lnTo>
                  <a:pt x="112" y="96"/>
                </a:lnTo>
                <a:lnTo>
                  <a:pt x="120" y="88"/>
                </a:lnTo>
                <a:lnTo>
                  <a:pt x="112" y="88"/>
                </a:lnTo>
                <a:lnTo>
                  <a:pt x="96" y="80"/>
                </a:lnTo>
                <a:lnTo>
                  <a:pt x="88" y="64"/>
                </a:lnTo>
                <a:lnTo>
                  <a:pt x="72" y="48"/>
                </a:lnTo>
                <a:lnTo>
                  <a:pt x="72" y="24"/>
                </a:lnTo>
                <a:lnTo>
                  <a:pt x="80" y="24"/>
                </a:lnTo>
                <a:lnTo>
                  <a:pt x="88" y="24"/>
                </a:lnTo>
                <a:lnTo>
                  <a:pt x="88" y="16"/>
                </a:lnTo>
                <a:lnTo>
                  <a:pt x="88" y="8"/>
                </a:lnTo>
                <a:lnTo>
                  <a:pt x="72" y="0"/>
                </a:lnTo>
                <a:lnTo>
                  <a:pt x="48" y="0"/>
                </a:lnTo>
                <a:lnTo>
                  <a:pt x="40" y="16"/>
                </a:lnTo>
                <a:lnTo>
                  <a:pt x="32" y="8"/>
                </a:lnTo>
                <a:lnTo>
                  <a:pt x="32" y="16"/>
                </a:lnTo>
                <a:lnTo>
                  <a:pt x="24" y="16"/>
                </a:lnTo>
                <a:lnTo>
                  <a:pt x="8" y="24"/>
                </a:lnTo>
                <a:lnTo>
                  <a:pt x="0" y="24"/>
                </a:lnTo>
                <a:lnTo>
                  <a:pt x="0" y="40"/>
                </a:lnTo>
                <a:lnTo>
                  <a:pt x="8" y="5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6" name="Freeform 44"/>
          <p:cNvSpPr>
            <a:spLocks noChangeAspect="1"/>
          </p:cNvSpPr>
          <p:nvPr/>
        </p:nvSpPr>
        <p:spPr bwMode="auto">
          <a:xfrm>
            <a:off x="5349875" y="2838450"/>
            <a:ext cx="209550" cy="153988"/>
          </a:xfrm>
          <a:custGeom>
            <a:avLst/>
            <a:gdLst>
              <a:gd name="T0" fmla="*/ 2147483647 w 121"/>
              <a:gd name="T1" fmla="*/ 2147483647 h 89"/>
              <a:gd name="T2" fmla="*/ 2147483647 w 121"/>
              <a:gd name="T3" fmla="*/ 2147483647 h 89"/>
              <a:gd name="T4" fmla="*/ 2147483647 w 121"/>
              <a:gd name="T5" fmla="*/ 2147483647 h 89"/>
              <a:gd name="T6" fmla="*/ 2147483647 w 121"/>
              <a:gd name="T7" fmla="*/ 2147483647 h 89"/>
              <a:gd name="T8" fmla="*/ 2147483647 w 121"/>
              <a:gd name="T9" fmla="*/ 2147483647 h 89"/>
              <a:gd name="T10" fmla="*/ 2147483647 w 121"/>
              <a:gd name="T11" fmla="*/ 2147483647 h 89"/>
              <a:gd name="T12" fmla="*/ 2147483647 w 121"/>
              <a:gd name="T13" fmla="*/ 2147483647 h 89"/>
              <a:gd name="T14" fmla="*/ 2147483647 w 121"/>
              <a:gd name="T15" fmla="*/ 2147483647 h 89"/>
              <a:gd name="T16" fmla="*/ 2147483647 w 121"/>
              <a:gd name="T17" fmla="*/ 2147483647 h 89"/>
              <a:gd name="T18" fmla="*/ 2147483647 w 121"/>
              <a:gd name="T19" fmla="*/ 2147483647 h 89"/>
              <a:gd name="T20" fmla="*/ 2147483647 w 121"/>
              <a:gd name="T21" fmla="*/ 2147483647 h 89"/>
              <a:gd name="T22" fmla="*/ 2147483647 w 121"/>
              <a:gd name="T23" fmla="*/ 2147483647 h 89"/>
              <a:gd name="T24" fmla="*/ 2147483647 w 121"/>
              <a:gd name="T25" fmla="*/ 2147483647 h 89"/>
              <a:gd name="T26" fmla="*/ 2147483647 w 121"/>
              <a:gd name="T27" fmla="*/ 2147483647 h 89"/>
              <a:gd name="T28" fmla="*/ 2147483647 w 121"/>
              <a:gd name="T29" fmla="*/ 2147483647 h 89"/>
              <a:gd name="T30" fmla="*/ 2147483647 w 121"/>
              <a:gd name="T31" fmla="*/ 0 h 89"/>
              <a:gd name="T32" fmla="*/ 2147483647 w 121"/>
              <a:gd name="T33" fmla="*/ 0 h 89"/>
              <a:gd name="T34" fmla="*/ 2147483647 w 121"/>
              <a:gd name="T35" fmla="*/ 2147483647 h 89"/>
              <a:gd name="T36" fmla="*/ 2147483647 w 121"/>
              <a:gd name="T37" fmla="*/ 2147483647 h 89"/>
              <a:gd name="T38" fmla="*/ 2147483647 w 121"/>
              <a:gd name="T39" fmla="*/ 2147483647 h 89"/>
              <a:gd name="T40" fmla="*/ 2147483647 w 121"/>
              <a:gd name="T41" fmla="*/ 2147483647 h 89"/>
              <a:gd name="T42" fmla="*/ 2147483647 w 121"/>
              <a:gd name="T43" fmla="*/ 2147483647 h 89"/>
              <a:gd name="T44" fmla="*/ 0 w 121"/>
              <a:gd name="T45" fmla="*/ 2147483647 h 89"/>
              <a:gd name="T46" fmla="*/ 2147483647 w 121"/>
              <a:gd name="T47" fmla="*/ 2147483647 h 8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1"/>
              <a:gd name="T73" fmla="*/ 0 h 89"/>
              <a:gd name="T74" fmla="*/ 121 w 121"/>
              <a:gd name="T75" fmla="*/ 89 h 8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1" h="89">
                <a:moveTo>
                  <a:pt x="16" y="64"/>
                </a:moveTo>
                <a:lnTo>
                  <a:pt x="16" y="64"/>
                </a:lnTo>
                <a:lnTo>
                  <a:pt x="32" y="64"/>
                </a:lnTo>
                <a:lnTo>
                  <a:pt x="32" y="72"/>
                </a:lnTo>
                <a:lnTo>
                  <a:pt x="40" y="80"/>
                </a:lnTo>
                <a:lnTo>
                  <a:pt x="48" y="80"/>
                </a:lnTo>
                <a:lnTo>
                  <a:pt x="72" y="88"/>
                </a:lnTo>
                <a:lnTo>
                  <a:pt x="88" y="72"/>
                </a:lnTo>
                <a:lnTo>
                  <a:pt x="112" y="80"/>
                </a:lnTo>
                <a:lnTo>
                  <a:pt x="112" y="72"/>
                </a:lnTo>
                <a:lnTo>
                  <a:pt x="120" y="64"/>
                </a:lnTo>
                <a:lnTo>
                  <a:pt x="120" y="56"/>
                </a:lnTo>
                <a:lnTo>
                  <a:pt x="104" y="56"/>
                </a:lnTo>
                <a:lnTo>
                  <a:pt x="104" y="48"/>
                </a:lnTo>
                <a:lnTo>
                  <a:pt x="104" y="24"/>
                </a:lnTo>
                <a:lnTo>
                  <a:pt x="88" y="0"/>
                </a:lnTo>
                <a:lnTo>
                  <a:pt x="80" y="0"/>
                </a:lnTo>
                <a:lnTo>
                  <a:pt x="64" y="8"/>
                </a:lnTo>
                <a:lnTo>
                  <a:pt x="56" y="8"/>
                </a:lnTo>
                <a:lnTo>
                  <a:pt x="32" y="8"/>
                </a:lnTo>
                <a:lnTo>
                  <a:pt x="24" y="8"/>
                </a:lnTo>
                <a:lnTo>
                  <a:pt x="16" y="40"/>
                </a:lnTo>
                <a:lnTo>
                  <a:pt x="0" y="40"/>
                </a:lnTo>
                <a:lnTo>
                  <a:pt x="16" y="6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7" name="Freeform 45"/>
          <p:cNvSpPr>
            <a:spLocks noChangeAspect="1"/>
          </p:cNvSpPr>
          <p:nvPr/>
        </p:nvSpPr>
        <p:spPr bwMode="auto">
          <a:xfrm>
            <a:off x="5473700" y="3032125"/>
            <a:ext cx="415925" cy="168275"/>
          </a:xfrm>
          <a:custGeom>
            <a:avLst/>
            <a:gdLst>
              <a:gd name="T0" fmla="*/ 2147483647 w 241"/>
              <a:gd name="T1" fmla="*/ 2147483647 h 97"/>
              <a:gd name="T2" fmla="*/ 2147483647 w 241"/>
              <a:gd name="T3" fmla="*/ 2147483647 h 97"/>
              <a:gd name="T4" fmla="*/ 2147483647 w 241"/>
              <a:gd name="T5" fmla="*/ 2147483647 h 97"/>
              <a:gd name="T6" fmla="*/ 2147483647 w 241"/>
              <a:gd name="T7" fmla="*/ 2147483647 h 97"/>
              <a:gd name="T8" fmla="*/ 2147483647 w 241"/>
              <a:gd name="T9" fmla="*/ 2147483647 h 97"/>
              <a:gd name="T10" fmla="*/ 2147483647 w 241"/>
              <a:gd name="T11" fmla="*/ 2147483647 h 97"/>
              <a:gd name="T12" fmla="*/ 2147483647 w 241"/>
              <a:gd name="T13" fmla="*/ 2147483647 h 97"/>
              <a:gd name="T14" fmla="*/ 2147483647 w 241"/>
              <a:gd name="T15" fmla="*/ 0 h 97"/>
              <a:gd name="T16" fmla="*/ 2147483647 w 241"/>
              <a:gd name="T17" fmla="*/ 0 h 97"/>
              <a:gd name="T18" fmla="*/ 2147483647 w 241"/>
              <a:gd name="T19" fmla="*/ 2147483647 h 97"/>
              <a:gd name="T20" fmla="*/ 2147483647 w 241"/>
              <a:gd name="T21" fmla="*/ 2147483647 h 97"/>
              <a:gd name="T22" fmla="*/ 2147483647 w 241"/>
              <a:gd name="T23" fmla="*/ 2147483647 h 97"/>
              <a:gd name="T24" fmla="*/ 2147483647 w 241"/>
              <a:gd name="T25" fmla="*/ 0 h 97"/>
              <a:gd name="T26" fmla="*/ 2147483647 w 241"/>
              <a:gd name="T27" fmla="*/ 0 h 97"/>
              <a:gd name="T28" fmla="*/ 2147483647 w 241"/>
              <a:gd name="T29" fmla="*/ 2147483647 h 97"/>
              <a:gd name="T30" fmla="*/ 0 w 241"/>
              <a:gd name="T31" fmla="*/ 2147483647 h 97"/>
              <a:gd name="T32" fmla="*/ 2147483647 w 241"/>
              <a:gd name="T33" fmla="*/ 2147483647 h 97"/>
              <a:gd name="T34" fmla="*/ 2147483647 w 241"/>
              <a:gd name="T35" fmla="*/ 2147483647 h 97"/>
              <a:gd name="T36" fmla="*/ 2147483647 w 241"/>
              <a:gd name="T37" fmla="*/ 2147483647 h 97"/>
              <a:gd name="T38" fmla="*/ 2147483647 w 241"/>
              <a:gd name="T39" fmla="*/ 2147483647 h 97"/>
              <a:gd name="T40" fmla="*/ 2147483647 w 241"/>
              <a:gd name="T41" fmla="*/ 2147483647 h 97"/>
              <a:gd name="T42" fmla="*/ 2147483647 w 241"/>
              <a:gd name="T43" fmla="*/ 2147483647 h 97"/>
              <a:gd name="T44" fmla="*/ 2147483647 w 241"/>
              <a:gd name="T45" fmla="*/ 2147483647 h 97"/>
              <a:gd name="T46" fmla="*/ 2147483647 w 241"/>
              <a:gd name="T47" fmla="*/ 2147483647 h 97"/>
              <a:gd name="T48" fmla="*/ 2147483647 w 241"/>
              <a:gd name="T49" fmla="*/ 2147483647 h 97"/>
              <a:gd name="T50" fmla="*/ 2147483647 w 241"/>
              <a:gd name="T51" fmla="*/ 2147483647 h 97"/>
              <a:gd name="T52" fmla="*/ 2147483647 w 241"/>
              <a:gd name="T53" fmla="*/ 2147483647 h 97"/>
              <a:gd name="T54" fmla="*/ 2147483647 w 241"/>
              <a:gd name="T55" fmla="*/ 2147483647 h 97"/>
              <a:gd name="T56" fmla="*/ 2147483647 w 241"/>
              <a:gd name="T57" fmla="*/ 2147483647 h 97"/>
              <a:gd name="T58" fmla="*/ 2147483647 w 241"/>
              <a:gd name="T59" fmla="*/ 2147483647 h 97"/>
              <a:gd name="T60" fmla="*/ 2147483647 w 241"/>
              <a:gd name="T61" fmla="*/ 2147483647 h 97"/>
              <a:gd name="T62" fmla="*/ 2147483647 w 241"/>
              <a:gd name="T63" fmla="*/ 2147483647 h 97"/>
              <a:gd name="T64" fmla="*/ 2147483647 w 241"/>
              <a:gd name="T65" fmla="*/ 2147483647 h 97"/>
              <a:gd name="T66" fmla="*/ 2147483647 w 241"/>
              <a:gd name="T67" fmla="*/ 2147483647 h 97"/>
              <a:gd name="T68" fmla="*/ 2147483647 w 241"/>
              <a:gd name="T69" fmla="*/ 2147483647 h 97"/>
              <a:gd name="T70" fmla="*/ 2147483647 w 241"/>
              <a:gd name="T71" fmla="*/ 2147483647 h 97"/>
              <a:gd name="T72" fmla="*/ 2147483647 w 241"/>
              <a:gd name="T73" fmla="*/ 2147483647 h 97"/>
              <a:gd name="T74" fmla="*/ 2147483647 w 241"/>
              <a:gd name="T75" fmla="*/ 2147483647 h 97"/>
              <a:gd name="T76" fmla="*/ 2147483647 w 241"/>
              <a:gd name="T77" fmla="*/ 2147483647 h 97"/>
              <a:gd name="T78" fmla="*/ 2147483647 w 241"/>
              <a:gd name="T79" fmla="*/ 2147483647 h 97"/>
              <a:gd name="T80" fmla="*/ 2147483647 w 241"/>
              <a:gd name="T81" fmla="*/ 2147483647 h 97"/>
              <a:gd name="T82" fmla="*/ 2147483647 w 241"/>
              <a:gd name="T83" fmla="*/ 2147483647 h 97"/>
              <a:gd name="T84" fmla="*/ 2147483647 w 241"/>
              <a:gd name="T85" fmla="*/ 2147483647 h 97"/>
              <a:gd name="T86" fmla="*/ 2147483647 w 241"/>
              <a:gd name="T87" fmla="*/ 2147483647 h 97"/>
              <a:gd name="T88" fmla="*/ 2147483647 w 241"/>
              <a:gd name="T89" fmla="*/ 2147483647 h 97"/>
              <a:gd name="T90" fmla="*/ 2147483647 w 241"/>
              <a:gd name="T91" fmla="*/ 2147483647 h 97"/>
              <a:gd name="T92" fmla="*/ 2147483647 w 241"/>
              <a:gd name="T93" fmla="*/ 2147483647 h 97"/>
              <a:gd name="T94" fmla="*/ 2147483647 w 241"/>
              <a:gd name="T95" fmla="*/ 2147483647 h 97"/>
              <a:gd name="T96" fmla="*/ 2147483647 w 241"/>
              <a:gd name="T97" fmla="*/ 2147483647 h 97"/>
              <a:gd name="T98" fmla="*/ 2147483647 w 241"/>
              <a:gd name="T99" fmla="*/ 2147483647 h 97"/>
              <a:gd name="T100" fmla="*/ 2147483647 w 241"/>
              <a:gd name="T101" fmla="*/ 2147483647 h 97"/>
              <a:gd name="T102" fmla="*/ 2147483647 w 241"/>
              <a:gd name="T103" fmla="*/ 2147483647 h 97"/>
              <a:gd name="T104" fmla="*/ 2147483647 w 241"/>
              <a:gd name="T105" fmla="*/ 2147483647 h 97"/>
              <a:gd name="T106" fmla="*/ 2147483647 w 241"/>
              <a:gd name="T107" fmla="*/ 2147483647 h 97"/>
              <a:gd name="T108" fmla="*/ 2147483647 w 241"/>
              <a:gd name="T109" fmla="*/ 2147483647 h 9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41"/>
              <a:gd name="T166" fmla="*/ 0 h 97"/>
              <a:gd name="T167" fmla="*/ 241 w 241"/>
              <a:gd name="T168" fmla="*/ 97 h 9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41" h="97">
                <a:moveTo>
                  <a:pt x="240" y="32"/>
                </a:moveTo>
                <a:lnTo>
                  <a:pt x="240" y="32"/>
                </a:lnTo>
                <a:lnTo>
                  <a:pt x="232" y="32"/>
                </a:lnTo>
                <a:lnTo>
                  <a:pt x="224" y="8"/>
                </a:lnTo>
                <a:lnTo>
                  <a:pt x="200" y="8"/>
                </a:lnTo>
                <a:lnTo>
                  <a:pt x="176" y="16"/>
                </a:lnTo>
                <a:lnTo>
                  <a:pt x="144" y="16"/>
                </a:lnTo>
                <a:lnTo>
                  <a:pt x="120" y="0"/>
                </a:lnTo>
                <a:lnTo>
                  <a:pt x="96" y="0"/>
                </a:lnTo>
                <a:lnTo>
                  <a:pt x="72" y="16"/>
                </a:lnTo>
                <a:lnTo>
                  <a:pt x="56" y="16"/>
                </a:lnTo>
                <a:lnTo>
                  <a:pt x="40" y="16"/>
                </a:lnTo>
                <a:lnTo>
                  <a:pt x="32" y="0"/>
                </a:lnTo>
                <a:lnTo>
                  <a:pt x="16" y="0"/>
                </a:lnTo>
                <a:lnTo>
                  <a:pt x="8" y="8"/>
                </a:lnTo>
                <a:lnTo>
                  <a:pt x="0" y="24"/>
                </a:lnTo>
                <a:lnTo>
                  <a:pt x="8" y="24"/>
                </a:lnTo>
                <a:lnTo>
                  <a:pt x="8" y="32"/>
                </a:lnTo>
                <a:lnTo>
                  <a:pt x="24" y="16"/>
                </a:lnTo>
                <a:lnTo>
                  <a:pt x="40" y="16"/>
                </a:lnTo>
                <a:lnTo>
                  <a:pt x="48" y="24"/>
                </a:lnTo>
                <a:lnTo>
                  <a:pt x="40" y="24"/>
                </a:lnTo>
                <a:lnTo>
                  <a:pt x="40" y="32"/>
                </a:lnTo>
                <a:lnTo>
                  <a:pt x="16" y="32"/>
                </a:lnTo>
                <a:lnTo>
                  <a:pt x="8" y="32"/>
                </a:lnTo>
                <a:lnTo>
                  <a:pt x="8" y="48"/>
                </a:lnTo>
                <a:lnTo>
                  <a:pt x="16" y="40"/>
                </a:lnTo>
                <a:lnTo>
                  <a:pt x="16" y="56"/>
                </a:lnTo>
                <a:lnTo>
                  <a:pt x="8" y="56"/>
                </a:lnTo>
                <a:lnTo>
                  <a:pt x="8" y="64"/>
                </a:lnTo>
                <a:lnTo>
                  <a:pt x="16" y="64"/>
                </a:lnTo>
                <a:lnTo>
                  <a:pt x="16" y="72"/>
                </a:lnTo>
                <a:lnTo>
                  <a:pt x="24" y="80"/>
                </a:lnTo>
                <a:lnTo>
                  <a:pt x="16" y="80"/>
                </a:lnTo>
                <a:lnTo>
                  <a:pt x="32" y="80"/>
                </a:lnTo>
                <a:lnTo>
                  <a:pt x="32" y="88"/>
                </a:lnTo>
                <a:lnTo>
                  <a:pt x="48" y="96"/>
                </a:lnTo>
                <a:lnTo>
                  <a:pt x="64" y="88"/>
                </a:lnTo>
                <a:lnTo>
                  <a:pt x="72" y="88"/>
                </a:lnTo>
                <a:lnTo>
                  <a:pt x="88" y="96"/>
                </a:lnTo>
                <a:lnTo>
                  <a:pt x="96" y="96"/>
                </a:lnTo>
                <a:lnTo>
                  <a:pt x="112" y="88"/>
                </a:lnTo>
                <a:lnTo>
                  <a:pt x="128" y="88"/>
                </a:lnTo>
                <a:lnTo>
                  <a:pt x="128" y="80"/>
                </a:lnTo>
                <a:lnTo>
                  <a:pt x="128" y="96"/>
                </a:lnTo>
                <a:lnTo>
                  <a:pt x="136" y="96"/>
                </a:lnTo>
                <a:lnTo>
                  <a:pt x="136" y="88"/>
                </a:lnTo>
                <a:lnTo>
                  <a:pt x="160" y="80"/>
                </a:lnTo>
                <a:lnTo>
                  <a:pt x="168" y="88"/>
                </a:lnTo>
                <a:lnTo>
                  <a:pt x="192" y="80"/>
                </a:lnTo>
                <a:lnTo>
                  <a:pt x="216" y="80"/>
                </a:lnTo>
                <a:lnTo>
                  <a:pt x="216" y="72"/>
                </a:lnTo>
                <a:lnTo>
                  <a:pt x="240" y="80"/>
                </a:lnTo>
                <a:lnTo>
                  <a:pt x="232" y="40"/>
                </a:lnTo>
                <a:lnTo>
                  <a:pt x="240" y="3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8" name="Freeform 46"/>
          <p:cNvSpPr>
            <a:spLocks noChangeAspect="1"/>
          </p:cNvSpPr>
          <p:nvPr/>
        </p:nvSpPr>
        <p:spPr bwMode="auto">
          <a:xfrm>
            <a:off x="5349875" y="3046413"/>
            <a:ext cx="139700" cy="112712"/>
          </a:xfrm>
          <a:custGeom>
            <a:avLst/>
            <a:gdLst>
              <a:gd name="T0" fmla="*/ 2147483647 w 81"/>
              <a:gd name="T1" fmla="*/ 2147483647 h 65"/>
              <a:gd name="T2" fmla="*/ 2147483647 w 81"/>
              <a:gd name="T3" fmla="*/ 2147483647 h 65"/>
              <a:gd name="T4" fmla="*/ 2147483647 w 81"/>
              <a:gd name="T5" fmla="*/ 0 h 65"/>
              <a:gd name="T6" fmla="*/ 2147483647 w 81"/>
              <a:gd name="T7" fmla="*/ 0 h 65"/>
              <a:gd name="T8" fmla="*/ 2147483647 w 81"/>
              <a:gd name="T9" fmla="*/ 2147483647 h 65"/>
              <a:gd name="T10" fmla="*/ 2147483647 w 81"/>
              <a:gd name="T11" fmla="*/ 0 h 65"/>
              <a:gd name="T12" fmla="*/ 2147483647 w 81"/>
              <a:gd name="T13" fmla="*/ 2147483647 h 65"/>
              <a:gd name="T14" fmla="*/ 2147483647 w 81"/>
              <a:gd name="T15" fmla="*/ 2147483647 h 65"/>
              <a:gd name="T16" fmla="*/ 2147483647 w 81"/>
              <a:gd name="T17" fmla="*/ 2147483647 h 65"/>
              <a:gd name="T18" fmla="*/ 2147483647 w 81"/>
              <a:gd name="T19" fmla="*/ 2147483647 h 65"/>
              <a:gd name="T20" fmla="*/ 2147483647 w 81"/>
              <a:gd name="T21" fmla="*/ 2147483647 h 65"/>
              <a:gd name="T22" fmla="*/ 2147483647 w 81"/>
              <a:gd name="T23" fmla="*/ 2147483647 h 65"/>
              <a:gd name="T24" fmla="*/ 2147483647 w 81"/>
              <a:gd name="T25" fmla="*/ 2147483647 h 65"/>
              <a:gd name="T26" fmla="*/ 2147483647 w 81"/>
              <a:gd name="T27" fmla="*/ 2147483647 h 65"/>
              <a:gd name="T28" fmla="*/ 2147483647 w 81"/>
              <a:gd name="T29" fmla="*/ 2147483647 h 65"/>
              <a:gd name="T30" fmla="*/ 2147483647 w 81"/>
              <a:gd name="T31" fmla="*/ 2147483647 h 65"/>
              <a:gd name="T32" fmla="*/ 2147483647 w 81"/>
              <a:gd name="T33" fmla="*/ 2147483647 h 65"/>
              <a:gd name="T34" fmla="*/ 2147483647 w 81"/>
              <a:gd name="T35" fmla="*/ 2147483647 h 65"/>
              <a:gd name="T36" fmla="*/ 2147483647 w 81"/>
              <a:gd name="T37" fmla="*/ 2147483647 h 65"/>
              <a:gd name="T38" fmla="*/ 0 w 81"/>
              <a:gd name="T39" fmla="*/ 2147483647 h 65"/>
              <a:gd name="T40" fmla="*/ 2147483647 w 81"/>
              <a:gd name="T41" fmla="*/ 2147483647 h 65"/>
              <a:gd name="T42" fmla="*/ 2147483647 w 81"/>
              <a:gd name="T43" fmla="*/ 214748364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1"/>
              <a:gd name="T67" fmla="*/ 0 h 65"/>
              <a:gd name="T68" fmla="*/ 81 w 81"/>
              <a:gd name="T69" fmla="*/ 65 h 6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1" h="65">
                <a:moveTo>
                  <a:pt x="16" y="8"/>
                </a:moveTo>
                <a:lnTo>
                  <a:pt x="16" y="8"/>
                </a:lnTo>
                <a:lnTo>
                  <a:pt x="40" y="0"/>
                </a:lnTo>
                <a:lnTo>
                  <a:pt x="56" y="0"/>
                </a:lnTo>
                <a:lnTo>
                  <a:pt x="72" y="8"/>
                </a:lnTo>
                <a:lnTo>
                  <a:pt x="80" y="0"/>
                </a:lnTo>
                <a:lnTo>
                  <a:pt x="72" y="16"/>
                </a:lnTo>
                <a:lnTo>
                  <a:pt x="56" y="8"/>
                </a:lnTo>
                <a:lnTo>
                  <a:pt x="48" y="16"/>
                </a:lnTo>
                <a:lnTo>
                  <a:pt x="48" y="24"/>
                </a:lnTo>
                <a:lnTo>
                  <a:pt x="40" y="24"/>
                </a:lnTo>
                <a:lnTo>
                  <a:pt x="32" y="16"/>
                </a:lnTo>
                <a:lnTo>
                  <a:pt x="32" y="24"/>
                </a:lnTo>
                <a:lnTo>
                  <a:pt x="40" y="40"/>
                </a:lnTo>
                <a:lnTo>
                  <a:pt x="56" y="56"/>
                </a:lnTo>
                <a:lnTo>
                  <a:pt x="48" y="56"/>
                </a:lnTo>
                <a:lnTo>
                  <a:pt x="48" y="64"/>
                </a:lnTo>
                <a:lnTo>
                  <a:pt x="32" y="56"/>
                </a:lnTo>
                <a:lnTo>
                  <a:pt x="16" y="56"/>
                </a:lnTo>
                <a:lnTo>
                  <a:pt x="0" y="32"/>
                </a:lnTo>
                <a:lnTo>
                  <a:pt x="16" y="16"/>
                </a:lnTo>
                <a:lnTo>
                  <a:pt x="16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29" name="Freeform 47"/>
          <p:cNvSpPr>
            <a:spLocks noChangeAspect="1"/>
          </p:cNvSpPr>
          <p:nvPr/>
        </p:nvSpPr>
        <p:spPr bwMode="auto">
          <a:xfrm>
            <a:off x="5681663" y="3170238"/>
            <a:ext cx="166687" cy="127000"/>
          </a:xfrm>
          <a:custGeom>
            <a:avLst/>
            <a:gdLst>
              <a:gd name="T0" fmla="*/ 0 w 97"/>
              <a:gd name="T1" fmla="*/ 2147483647 h 73"/>
              <a:gd name="T2" fmla="*/ 0 w 97"/>
              <a:gd name="T3" fmla="*/ 2147483647 h 73"/>
              <a:gd name="T4" fmla="*/ 2147483647 w 97"/>
              <a:gd name="T5" fmla="*/ 2147483647 h 73"/>
              <a:gd name="T6" fmla="*/ 2147483647 w 97"/>
              <a:gd name="T7" fmla="*/ 2147483647 h 73"/>
              <a:gd name="T8" fmla="*/ 2147483647 w 97"/>
              <a:gd name="T9" fmla="*/ 2147483647 h 73"/>
              <a:gd name="T10" fmla="*/ 2147483647 w 97"/>
              <a:gd name="T11" fmla="*/ 2147483647 h 73"/>
              <a:gd name="T12" fmla="*/ 2147483647 w 97"/>
              <a:gd name="T13" fmla="*/ 2147483647 h 73"/>
              <a:gd name="T14" fmla="*/ 2147483647 w 97"/>
              <a:gd name="T15" fmla="*/ 2147483647 h 73"/>
              <a:gd name="T16" fmla="*/ 2147483647 w 97"/>
              <a:gd name="T17" fmla="*/ 0 h 73"/>
              <a:gd name="T18" fmla="*/ 2147483647 w 97"/>
              <a:gd name="T19" fmla="*/ 2147483647 h 73"/>
              <a:gd name="T20" fmla="*/ 2147483647 w 97"/>
              <a:gd name="T21" fmla="*/ 0 h 73"/>
              <a:gd name="T22" fmla="*/ 2147483647 w 97"/>
              <a:gd name="T23" fmla="*/ 0 h 73"/>
              <a:gd name="T24" fmla="*/ 2147483647 w 97"/>
              <a:gd name="T25" fmla="*/ 2147483647 h 73"/>
              <a:gd name="T26" fmla="*/ 2147483647 w 97"/>
              <a:gd name="T27" fmla="*/ 2147483647 h 73"/>
              <a:gd name="T28" fmla="*/ 2147483647 w 97"/>
              <a:gd name="T29" fmla="*/ 2147483647 h 73"/>
              <a:gd name="T30" fmla="*/ 2147483647 w 97"/>
              <a:gd name="T31" fmla="*/ 2147483647 h 73"/>
              <a:gd name="T32" fmla="*/ 2147483647 w 97"/>
              <a:gd name="T33" fmla="*/ 2147483647 h 73"/>
              <a:gd name="T34" fmla="*/ 0 w 97"/>
              <a:gd name="T35" fmla="*/ 2147483647 h 7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7"/>
              <a:gd name="T55" fmla="*/ 0 h 73"/>
              <a:gd name="T56" fmla="*/ 97 w 97"/>
              <a:gd name="T57" fmla="*/ 73 h 7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7" h="73">
                <a:moveTo>
                  <a:pt x="0" y="72"/>
                </a:moveTo>
                <a:lnTo>
                  <a:pt x="0" y="72"/>
                </a:lnTo>
                <a:lnTo>
                  <a:pt x="8" y="64"/>
                </a:lnTo>
                <a:lnTo>
                  <a:pt x="16" y="48"/>
                </a:lnTo>
                <a:lnTo>
                  <a:pt x="8" y="40"/>
                </a:lnTo>
                <a:lnTo>
                  <a:pt x="8" y="16"/>
                </a:lnTo>
                <a:lnTo>
                  <a:pt x="16" y="16"/>
                </a:lnTo>
                <a:lnTo>
                  <a:pt x="16" y="8"/>
                </a:lnTo>
                <a:lnTo>
                  <a:pt x="40" y="0"/>
                </a:lnTo>
                <a:lnTo>
                  <a:pt x="48" y="8"/>
                </a:lnTo>
                <a:lnTo>
                  <a:pt x="72" y="0"/>
                </a:lnTo>
                <a:lnTo>
                  <a:pt x="96" y="0"/>
                </a:lnTo>
                <a:lnTo>
                  <a:pt x="80" y="8"/>
                </a:lnTo>
                <a:lnTo>
                  <a:pt x="72" y="40"/>
                </a:lnTo>
                <a:lnTo>
                  <a:pt x="48" y="56"/>
                </a:lnTo>
                <a:lnTo>
                  <a:pt x="40" y="56"/>
                </a:lnTo>
                <a:lnTo>
                  <a:pt x="16" y="72"/>
                </a:lnTo>
                <a:lnTo>
                  <a:pt x="0" y="7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0" name="Freeform 48"/>
          <p:cNvSpPr>
            <a:spLocks noChangeAspect="1"/>
          </p:cNvSpPr>
          <p:nvPr/>
        </p:nvSpPr>
        <p:spPr bwMode="auto">
          <a:xfrm>
            <a:off x="5668963" y="3267075"/>
            <a:ext cx="96837" cy="112713"/>
          </a:xfrm>
          <a:custGeom>
            <a:avLst/>
            <a:gdLst>
              <a:gd name="T0" fmla="*/ 2147483647 w 57"/>
              <a:gd name="T1" fmla="*/ 2147483647 h 65"/>
              <a:gd name="T2" fmla="*/ 2147483647 w 57"/>
              <a:gd name="T3" fmla="*/ 2147483647 h 65"/>
              <a:gd name="T4" fmla="*/ 2147483647 w 57"/>
              <a:gd name="T5" fmla="*/ 0 h 65"/>
              <a:gd name="T6" fmla="*/ 2147483647 w 57"/>
              <a:gd name="T7" fmla="*/ 0 h 65"/>
              <a:gd name="T8" fmla="*/ 2147483647 w 57"/>
              <a:gd name="T9" fmla="*/ 2147483647 h 65"/>
              <a:gd name="T10" fmla="*/ 2147483647 w 57"/>
              <a:gd name="T11" fmla="*/ 2147483647 h 65"/>
              <a:gd name="T12" fmla="*/ 2147483647 w 57"/>
              <a:gd name="T13" fmla="*/ 2147483647 h 65"/>
              <a:gd name="T14" fmla="*/ 2147483647 w 57"/>
              <a:gd name="T15" fmla="*/ 2147483647 h 65"/>
              <a:gd name="T16" fmla="*/ 0 w 57"/>
              <a:gd name="T17" fmla="*/ 2147483647 h 65"/>
              <a:gd name="T18" fmla="*/ 2147483647 w 57"/>
              <a:gd name="T19" fmla="*/ 2147483647 h 65"/>
              <a:gd name="T20" fmla="*/ 2147483647 w 57"/>
              <a:gd name="T21" fmla="*/ 2147483647 h 65"/>
              <a:gd name="T22" fmla="*/ 2147483647 w 57"/>
              <a:gd name="T23" fmla="*/ 2147483647 h 65"/>
              <a:gd name="T24" fmla="*/ 2147483647 w 57"/>
              <a:gd name="T25" fmla="*/ 2147483647 h 65"/>
              <a:gd name="T26" fmla="*/ 2147483647 w 57"/>
              <a:gd name="T27" fmla="*/ 2147483647 h 65"/>
              <a:gd name="T28" fmla="*/ 2147483647 w 57"/>
              <a:gd name="T29" fmla="*/ 2147483647 h 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7"/>
              <a:gd name="T46" fmla="*/ 0 h 65"/>
              <a:gd name="T47" fmla="*/ 57 w 57"/>
              <a:gd name="T48" fmla="*/ 65 h 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7" h="65">
                <a:moveTo>
                  <a:pt x="56" y="16"/>
                </a:moveTo>
                <a:lnTo>
                  <a:pt x="56" y="16"/>
                </a:lnTo>
                <a:lnTo>
                  <a:pt x="56" y="0"/>
                </a:lnTo>
                <a:lnTo>
                  <a:pt x="48" y="0"/>
                </a:lnTo>
                <a:lnTo>
                  <a:pt x="24" y="16"/>
                </a:lnTo>
                <a:lnTo>
                  <a:pt x="8" y="16"/>
                </a:lnTo>
                <a:lnTo>
                  <a:pt x="8" y="24"/>
                </a:lnTo>
                <a:lnTo>
                  <a:pt x="8" y="40"/>
                </a:lnTo>
                <a:lnTo>
                  <a:pt x="0" y="64"/>
                </a:lnTo>
                <a:lnTo>
                  <a:pt x="16" y="64"/>
                </a:lnTo>
                <a:lnTo>
                  <a:pt x="24" y="56"/>
                </a:lnTo>
                <a:lnTo>
                  <a:pt x="32" y="56"/>
                </a:lnTo>
                <a:lnTo>
                  <a:pt x="40" y="40"/>
                </a:lnTo>
                <a:lnTo>
                  <a:pt x="32" y="32"/>
                </a:lnTo>
                <a:lnTo>
                  <a:pt x="56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1" name="Freeform 49"/>
          <p:cNvSpPr>
            <a:spLocks noChangeAspect="1"/>
          </p:cNvSpPr>
          <p:nvPr/>
        </p:nvSpPr>
        <p:spPr bwMode="auto">
          <a:xfrm>
            <a:off x="5681663" y="3240088"/>
            <a:ext cx="30162" cy="42862"/>
          </a:xfrm>
          <a:custGeom>
            <a:avLst/>
            <a:gdLst>
              <a:gd name="T0" fmla="*/ 2147483647 w 17"/>
              <a:gd name="T1" fmla="*/ 2147483647 h 25"/>
              <a:gd name="T2" fmla="*/ 2147483647 w 17"/>
              <a:gd name="T3" fmla="*/ 2147483647 h 25"/>
              <a:gd name="T4" fmla="*/ 0 w 17"/>
              <a:gd name="T5" fmla="*/ 2147483647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5"/>
              <a:gd name="T20" fmla="*/ 17 w 1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5">
                <a:moveTo>
                  <a:pt x="8" y="24"/>
                </a:moveTo>
                <a:lnTo>
                  <a:pt x="8" y="24"/>
                </a:lnTo>
                <a:lnTo>
                  <a:pt x="0" y="24"/>
                </a:lnTo>
                <a:lnTo>
                  <a:pt x="8" y="0"/>
                </a:lnTo>
                <a:lnTo>
                  <a:pt x="16" y="8"/>
                </a:lnTo>
                <a:lnTo>
                  <a:pt x="8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2" name="Freeform 50"/>
          <p:cNvSpPr>
            <a:spLocks noChangeAspect="1"/>
          </p:cNvSpPr>
          <p:nvPr/>
        </p:nvSpPr>
        <p:spPr bwMode="auto">
          <a:xfrm>
            <a:off x="5654675" y="3281363"/>
            <a:ext cx="42863" cy="98425"/>
          </a:xfrm>
          <a:custGeom>
            <a:avLst/>
            <a:gdLst>
              <a:gd name="T0" fmla="*/ 2147483647 w 25"/>
              <a:gd name="T1" fmla="*/ 2147483647 h 57"/>
              <a:gd name="T2" fmla="*/ 2147483647 w 25"/>
              <a:gd name="T3" fmla="*/ 2147483647 h 57"/>
              <a:gd name="T4" fmla="*/ 2147483647 w 25"/>
              <a:gd name="T5" fmla="*/ 2147483647 h 57"/>
              <a:gd name="T6" fmla="*/ 2147483647 w 25"/>
              <a:gd name="T7" fmla="*/ 2147483647 h 57"/>
              <a:gd name="T8" fmla="*/ 2147483647 w 25"/>
              <a:gd name="T9" fmla="*/ 2147483647 h 57"/>
              <a:gd name="T10" fmla="*/ 0 w 25"/>
              <a:gd name="T11" fmla="*/ 2147483647 h 57"/>
              <a:gd name="T12" fmla="*/ 2147483647 w 25"/>
              <a:gd name="T13" fmla="*/ 2147483647 h 57"/>
              <a:gd name="T14" fmla="*/ 2147483647 w 25"/>
              <a:gd name="T15" fmla="*/ 0 h 57"/>
              <a:gd name="T16" fmla="*/ 2147483647 w 25"/>
              <a:gd name="T17" fmla="*/ 0 h 57"/>
              <a:gd name="T18" fmla="*/ 2147483647 w 25"/>
              <a:gd name="T19" fmla="*/ 2147483647 h 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"/>
              <a:gd name="T31" fmla="*/ 0 h 57"/>
              <a:gd name="T32" fmla="*/ 25 w 25"/>
              <a:gd name="T33" fmla="*/ 57 h 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" h="57">
                <a:moveTo>
                  <a:pt x="16" y="8"/>
                </a:moveTo>
                <a:lnTo>
                  <a:pt x="16" y="8"/>
                </a:lnTo>
                <a:lnTo>
                  <a:pt x="16" y="16"/>
                </a:lnTo>
                <a:lnTo>
                  <a:pt x="16" y="32"/>
                </a:lnTo>
                <a:lnTo>
                  <a:pt x="8" y="56"/>
                </a:lnTo>
                <a:lnTo>
                  <a:pt x="0" y="24"/>
                </a:lnTo>
                <a:lnTo>
                  <a:pt x="8" y="16"/>
                </a:lnTo>
                <a:lnTo>
                  <a:pt x="16" y="0"/>
                </a:lnTo>
                <a:lnTo>
                  <a:pt x="24" y="0"/>
                </a:lnTo>
                <a:lnTo>
                  <a:pt x="16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3" name="Freeform 51"/>
          <p:cNvSpPr>
            <a:spLocks noChangeAspect="1"/>
          </p:cNvSpPr>
          <p:nvPr/>
        </p:nvSpPr>
        <p:spPr bwMode="auto">
          <a:xfrm>
            <a:off x="5764213" y="3157538"/>
            <a:ext cx="209550" cy="222250"/>
          </a:xfrm>
          <a:custGeom>
            <a:avLst/>
            <a:gdLst>
              <a:gd name="T0" fmla="*/ 2147483647 w 121"/>
              <a:gd name="T1" fmla="*/ 2147483647 h 129"/>
              <a:gd name="T2" fmla="*/ 2147483647 w 121"/>
              <a:gd name="T3" fmla="*/ 2147483647 h 129"/>
              <a:gd name="T4" fmla="*/ 2147483647 w 121"/>
              <a:gd name="T5" fmla="*/ 2147483647 h 129"/>
              <a:gd name="T6" fmla="*/ 2147483647 w 121"/>
              <a:gd name="T7" fmla="*/ 2147483647 h 129"/>
              <a:gd name="T8" fmla="*/ 2147483647 w 121"/>
              <a:gd name="T9" fmla="*/ 2147483647 h 129"/>
              <a:gd name="T10" fmla="*/ 2147483647 w 121"/>
              <a:gd name="T11" fmla="*/ 2147483647 h 129"/>
              <a:gd name="T12" fmla="*/ 2147483647 w 121"/>
              <a:gd name="T13" fmla="*/ 2147483647 h 129"/>
              <a:gd name="T14" fmla="*/ 2147483647 w 121"/>
              <a:gd name="T15" fmla="*/ 2147483647 h 129"/>
              <a:gd name="T16" fmla="*/ 2147483647 w 121"/>
              <a:gd name="T17" fmla="*/ 2147483647 h 129"/>
              <a:gd name="T18" fmla="*/ 2147483647 w 121"/>
              <a:gd name="T19" fmla="*/ 2147483647 h 129"/>
              <a:gd name="T20" fmla="*/ 2147483647 w 121"/>
              <a:gd name="T21" fmla="*/ 2147483647 h 129"/>
              <a:gd name="T22" fmla="*/ 2147483647 w 121"/>
              <a:gd name="T23" fmla="*/ 2147483647 h 129"/>
              <a:gd name="T24" fmla="*/ 2147483647 w 121"/>
              <a:gd name="T25" fmla="*/ 2147483647 h 129"/>
              <a:gd name="T26" fmla="*/ 2147483647 w 121"/>
              <a:gd name="T27" fmla="*/ 2147483647 h 129"/>
              <a:gd name="T28" fmla="*/ 2147483647 w 121"/>
              <a:gd name="T29" fmla="*/ 2147483647 h 129"/>
              <a:gd name="T30" fmla="*/ 2147483647 w 121"/>
              <a:gd name="T31" fmla="*/ 2147483647 h 129"/>
              <a:gd name="T32" fmla="*/ 2147483647 w 121"/>
              <a:gd name="T33" fmla="*/ 2147483647 h 129"/>
              <a:gd name="T34" fmla="*/ 2147483647 w 121"/>
              <a:gd name="T35" fmla="*/ 2147483647 h 129"/>
              <a:gd name="T36" fmla="*/ 2147483647 w 121"/>
              <a:gd name="T37" fmla="*/ 2147483647 h 129"/>
              <a:gd name="T38" fmla="*/ 0 w 121"/>
              <a:gd name="T39" fmla="*/ 2147483647 h 129"/>
              <a:gd name="T40" fmla="*/ 0 w 121"/>
              <a:gd name="T41" fmla="*/ 2147483647 h 129"/>
              <a:gd name="T42" fmla="*/ 2147483647 w 121"/>
              <a:gd name="T43" fmla="*/ 2147483647 h 129"/>
              <a:gd name="T44" fmla="*/ 2147483647 w 121"/>
              <a:gd name="T45" fmla="*/ 2147483647 h 129"/>
              <a:gd name="T46" fmla="*/ 2147483647 w 121"/>
              <a:gd name="T47" fmla="*/ 2147483647 h 129"/>
              <a:gd name="T48" fmla="*/ 2147483647 w 121"/>
              <a:gd name="T49" fmla="*/ 0 h 129"/>
              <a:gd name="T50" fmla="*/ 2147483647 w 121"/>
              <a:gd name="T51" fmla="*/ 2147483647 h 1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1"/>
              <a:gd name="T79" fmla="*/ 0 h 129"/>
              <a:gd name="T80" fmla="*/ 121 w 121"/>
              <a:gd name="T81" fmla="*/ 129 h 12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1" h="129">
                <a:moveTo>
                  <a:pt x="72" y="8"/>
                </a:moveTo>
                <a:lnTo>
                  <a:pt x="72" y="8"/>
                </a:lnTo>
                <a:lnTo>
                  <a:pt x="80" y="24"/>
                </a:lnTo>
                <a:lnTo>
                  <a:pt x="88" y="24"/>
                </a:lnTo>
                <a:lnTo>
                  <a:pt x="88" y="40"/>
                </a:lnTo>
                <a:lnTo>
                  <a:pt x="80" y="56"/>
                </a:lnTo>
                <a:lnTo>
                  <a:pt x="88" y="72"/>
                </a:lnTo>
                <a:lnTo>
                  <a:pt x="104" y="80"/>
                </a:lnTo>
                <a:lnTo>
                  <a:pt x="112" y="104"/>
                </a:lnTo>
                <a:lnTo>
                  <a:pt x="120" y="112"/>
                </a:lnTo>
                <a:lnTo>
                  <a:pt x="120" y="120"/>
                </a:lnTo>
                <a:lnTo>
                  <a:pt x="104" y="120"/>
                </a:lnTo>
                <a:lnTo>
                  <a:pt x="96" y="128"/>
                </a:lnTo>
                <a:lnTo>
                  <a:pt x="80" y="120"/>
                </a:lnTo>
                <a:lnTo>
                  <a:pt x="72" y="128"/>
                </a:lnTo>
                <a:lnTo>
                  <a:pt x="56" y="120"/>
                </a:lnTo>
                <a:lnTo>
                  <a:pt x="56" y="112"/>
                </a:lnTo>
                <a:lnTo>
                  <a:pt x="48" y="104"/>
                </a:lnTo>
                <a:lnTo>
                  <a:pt x="24" y="88"/>
                </a:lnTo>
                <a:lnTo>
                  <a:pt x="0" y="80"/>
                </a:lnTo>
                <a:lnTo>
                  <a:pt x="0" y="64"/>
                </a:lnTo>
                <a:lnTo>
                  <a:pt x="24" y="48"/>
                </a:lnTo>
                <a:lnTo>
                  <a:pt x="32" y="16"/>
                </a:lnTo>
                <a:lnTo>
                  <a:pt x="48" y="8"/>
                </a:lnTo>
                <a:lnTo>
                  <a:pt x="48" y="0"/>
                </a:lnTo>
                <a:lnTo>
                  <a:pt x="72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4" name="Freeform 52"/>
          <p:cNvSpPr>
            <a:spLocks noChangeAspect="1"/>
          </p:cNvSpPr>
          <p:nvPr/>
        </p:nvSpPr>
        <p:spPr bwMode="auto">
          <a:xfrm>
            <a:off x="5888038" y="3363913"/>
            <a:ext cx="44450" cy="30162"/>
          </a:xfrm>
          <a:custGeom>
            <a:avLst/>
            <a:gdLst>
              <a:gd name="T0" fmla="*/ 0 w 25"/>
              <a:gd name="T1" fmla="*/ 2147483647 h 17"/>
              <a:gd name="T2" fmla="*/ 0 w 25"/>
              <a:gd name="T3" fmla="*/ 2147483647 h 17"/>
              <a:gd name="T4" fmla="*/ 2147483647 w 25"/>
              <a:gd name="T5" fmla="*/ 0 h 17"/>
              <a:gd name="T6" fmla="*/ 2147483647 w 25"/>
              <a:gd name="T7" fmla="*/ 2147483647 h 17"/>
              <a:gd name="T8" fmla="*/ 2147483647 w 25"/>
              <a:gd name="T9" fmla="*/ 2147483647 h 17"/>
              <a:gd name="T10" fmla="*/ 0 w 25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8"/>
                </a:lnTo>
                <a:lnTo>
                  <a:pt x="8" y="16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5" name="Freeform 53"/>
          <p:cNvSpPr>
            <a:spLocks noChangeAspect="1"/>
          </p:cNvSpPr>
          <p:nvPr/>
        </p:nvSpPr>
        <p:spPr bwMode="auto">
          <a:xfrm>
            <a:off x="5930900" y="3363913"/>
            <a:ext cx="42863" cy="30162"/>
          </a:xfrm>
          <a:custGeom>
            <a:avLst/>
            <a:gdLst>
              <a:gd name="T0" fmla="*/ 0 w 25"/>
              <a:gd name="T1" fmla="*/ 2147483647 h 17"/>
              <a:gd name="T2" fmla="*/ 0 w 25"/>
              <a:gd name="T3" fmla="*/ 2147483647 h 17"/>
              <a:gd name="T4" fmla="*/ 2147483647 w 25"/>
              <a:gd name="T5" fmla="*/ 0 h 17"/>
              <a:gd name="T6" fmla="*/ 2147483647 w 25"/>
              <a:gd name="T7" fmla="*/ 0 h 17"/>
              <a:gd name="T8" fmla="*/ 2147483647 w 25"/>
              <a:gd name="T9" fmla="*/ 2147483647 h 17"/>
              <a:gd name="T10" fmla="*/ 2147483647 w 25"/>
              <a:gd name="T11" fmla="*/ 2147483647 h 17"/>
              <a:gd name="T12" fmla="*/ 0 w 25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17"/>
              <a:gd name="T23" fmla="*/ 25 w 25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17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16" y="8"/>
                </a:lnTo>
                <a:lnTo>
                  <a:pt x="24" y="16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6" name="Freeform 54"/>
          <p:cNvSpPr>
            <a:spLocks noChangeAspect="1"/>
          </p:cNvSpPr>
          <p:nvPr/>
        </p:nvSpPr>
        <p:spPr bwMode="auto">
          <a:xfrm>
            <a:off x="5668963" y="3295650"/>
            <a:ext cx="484187" cy="444500"/>
          </a:xfrm>
          <a:custGeom>
            <a:avLst/>
            <a:gdLst>
              <a:gd name="T0" fmla="*/ 2147483647 w 281"/>
              <a:gd name="T1" fmla="*/ 2147483647 h 257"/>
              <a:gd name="T2" fmla="*/ 2147483647 w 281"/>
              <a:gd name="T3" fmla="*/ 2147483647 h 257"/>
              <a:gd name="T4" fmla="*/ 2147483647 w 281"/>
              <a:gd name="T5" fmla="*/ 2147483647 h 257"/>
              <a:gd name="T6" fmla="*/ 2147483647 w 281"/>
              <a:gd name="T7" fmla="*/ 2147483647 h 257"/>
              <a:gd name="T8" fmla="*/ 2147483647 w 281"/>
              <a:gd name="T9" fmla="*/ 2147483647 h 257"/>
              <a:gd name="T10" fmla="*/ 2147483647 w 281"/>
              <a:gd name="T11" fmla="*/ 2147483647 h 257"/>
              <a:gd name="T12" fmla="*/ 2147483647 w 281"/>
              <a:gd name="T13" fmla="*/ 2147483647 h 257"/>
              <a:gd name="T14" fmla="*/ 2147483647 w 281"/>
              <a:gd name="T15" fmla="*/ 2147483647 h 257"/>
              <a:gd name="T16" fmla="*/ 2147483647 w 281"/>
              <a:gd name="T17" fmla="*/ 2147483647 h 257"/>
              <a:gd name="T18" fmla="*/ 2147483647 w 281"/>
              <a:gd name="T19" fmla="*/ 2147483647 h 257"/>
              <a:gd name="T20" fmla="*/ 2147483647 w 281"/>
              <a:gd name="T21" fmla="*/ 2147483647 h 257"/>
              <a:gd name="T22" fmla="*/ 2147483647 w 281"/>
              <a:gd name="T23" fmla="*/ 2147483647 h 257"/>
              <a:gd name="T24" fmla="*/ 2147483647 w 281"/>
              <a:gd name="T25" fmla="*/ 2147483647 h 257"/>
              <a:gd name="T26" fmla="*/ 2147483647 w 281"/>
              <a:gd name="T27" fmla="*/ 2147483647 h 257"/>
              <a:gd name="T28" fmla="*/ 2147483647 w 281"/>
              <a:gd name="T29" fmla="*/ 2147483647 h 257"/>
              <a:gd name="T30" fmla="*/ 2147483647 w 281"/>
              <a:gd name="T31" fmla="*/ 2147483647 h 257"/>
              <a:gd name="T32" fmla="*/ 2147483647 w 281"/>
              <a:gd name="T33" fmla="*/ 2147483647 h 257"/>
              <a:gd name="T34" fmla="*/ 2147483647 w 281"/>
              <a:gd name="T35" fmla="*/ 2147483647 h 257"/>
              <a:gd name="T36" fmla="*/ 2147483647 w 281"/>
              <a:gd name="T37" fmla="*/ 2147483647 h 257"/>
              <a:gd name="T38" fmla="*/ 2147483647 w 281"/>
              <a:gd name="T39" fmla="*/ 2147483647 h 257"/>
              <a:gd name="T40" fmla="*/ 2147483647 w 281"/>
              <a:gd name="T41" fmla="*/ 2147483647 h 257"/>
              <a:gd name="T42" fmla="*/ 2147483647 w 281"/>
              <a:gd name="T43" fmla="*/ 2147483647 h 257"/>
              <a:gd name="T44" fmla="*/ 2147483647 w 281"/>
              <a:gd name="T45" fmla="*/ 2147483647 h 257"/>
              <a:gd name="T46" fmla="*/ 2147483647 w 281"/>
              <a:gd name="T47" fmla="*/ 2147483647 h 257"/>
              <a:gd name="T48" fmla="*/ 2147483647 w 281"/>
              <a:gd name="T49" fmla="*/ 2147483647 h 257"/>
              <a:gd name="T50" fmla="*/ 2147483647 w 281"/>
              <a:gd name="T51" fmla="*/ 2147483647 h 257"/>
              <a:gd name="T52" fmla="*/ 2147483647 w 281"/>
              <a:gd name="T53" fmla="*/ 2147483647 h 257"/>
              <a:gd name="T54" fmla="*/ 2147483647 w 281"/>
              <a:gd name="T55" fmla="*/ 2147483647 h 257"/>
              <a:gd name="T56" fmla="*/ 2147483647 w 281"/>
              <a:gd name="T57" fmla="*/ 2147483647 h 257"/>
              <a:gd name="T58" fmla="*/ 2147483647 w 281"/>
              <a:gd name="T59" fmla="*/ 2147483647 h 257"/>
              <a:gd name="T60" fmla="*/ 2147483647 w 281"/>
              <a:gd name="T61" fmla="*/ 2147483647 h 257"/>
              <a:gd name="T62" fmla="*/ 2147483647 w 281"/>
              <a:gd name="T63" fmla="*/ 2147483647 h 257"/>
              <a:gd name="T64" fmla="*/ 2147483647 w 281"/>
              <a:gd name="T65" fmla="*/ 2147483647 h 257"/>
              <a:gd name="T66" fmla="*/ 2147483647 w 281"/>
              <a:gd name="T67" fmla="*/ 0 h 257"/>
              <a:gd name="T68" fmla="*/ 2147483647 w 281"/>
              <a:gd name="T69" fmla="*/ 2147483647 h 257"/>
              <a:gd name="T70" fmla="*/ 2147483647 w 281"/>
              <a:gd name="T71" fmla="*/ 2147483647 h 257"/>
              <a:gd name="T72" fmla="*/ 2147483647 w 281"/>
              <a:gd name="T73" fmla="*/ 2147483647 h 257"/>
              <a:gd name="T74" fmla="*/ 2147483647 w 281"/>
              <a:gd name="T75" fmla="*/ 2147483647 h 257"/>
              <a:gd name="T76" fmla="*/ 2147483647 w 281"/>
              <a:gd name="T77" fmla="*/ 2147483647 h 257"/>
              <a:gd name="T78" fmla="*/ 0 w 281"/>
              <a:gd name="T79" fmla="*/ 2147483647 h 257"/>
              <a:gd name="T80" fmla="*/ 0 w 281"/>
              <a:gd name="T81" fmla="*/ 2147483647 h 257"/>
              <a:gd name="T82" fmla="*/ 2147483647 w 281"/>
              <a:gd name="T83" fmla="*/ 2147483647 h 257"/>
              <a:gd name="T84" fmla="*/ 2147483647 w 281"/>
              <a:gd name="T85" fmla="*/ 2147483647 h 257"/>
              <a:gd name="T86" fmla="*/ 2147483647 w 281"/>
              <a:gd name="T87" fmla="*/ 2147483647 h 257"/>
              <a:gd name="T88" fmla="*/ 2147483647 w 281"/>
              <a:gd name="T89" fmla="*/ 2147483647 h 257"/>
              <a:gd name="T90" fmla="*/ 2147483647 w 281"/>
              <a:gd name="T91" fmla="*/ 2147483647 h 257"/>
              <a:gd name="T92" fmla="*/ 2147483647 w 281"/>
              <a:gd name="T93" fmla="*/ 2147483647 h 257"/>
              <a:gd name="T94" fmla="*/ 2147483647 w 281"/>
              <a:gd name="T95" fmla="*/ 2147483647 h 257"/>
              <a:gd name="T96" fmla="*/ 2147483647 w 281"/>
              <a:gd name="T97" fmla="*/ 2147483647 h 257"/>
              <a:gd name="T98" fmla="*/ 2147483647 w 281"/>
              <a:gd name="T99" fmla="*/ 2147483647 h 257"/>
              <a:gd name="T100" fmla="*/ 2147483647 w 281"/>
              <a:gd name="T101" fmla="*/ 2147483647 h 257"/>
              <a:gd name="T102" fmla="*/ 2147483647 w 281"/>
              <a:gd name="T103" fmla="*/ 2147483647 h 257"/>
              <a:gd name="T104" fmla="*/ 2147483647 w 281"/>
              <a:gd name="T105" fmla="*/ 2147483647 h 257"/>
              <a:gd name="T106" fmla="*/ 2147483647 w 281"/>
              <a:gd name="T107" fmla="*/ 2147483647 h 2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81"/>
              <a:gd name="T163" fmla="*/ 0 h 257"/>
              <a:gd name="T164" fmla="*/ 281 w 281"/>
              <a:gd name="T165" fmla="*/ 257 h 2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81" h="257">
                <a:moveTo>
                  <a:pt x="232" y="208"/>
                </a:moveTo>
                <a:lnTo>
                  <a:pt x="232" y="208"/>
                </a:lnTo>
                <a:lnTo>
                  <a:pt x="240" y="200"/>
                </a:lnTo>
                <a:lnTo>
                  <a:pt x="248" y="192"/>
                </a:lnTo>
                <a:lnTo>
                  <a:pt x="256" y="184"/>
                </a:lnTo>
                <a:lnTo>
                  <a:pt x="264" y="176"/>
                </a:lnTo>
                <a:lnTo>
                  <a:pt x="272" y="168"/>
                </a:lnTo>
                <a:lnTo>
                  <a:pt x="280" y="168"/>
                </a:lnTo>
                <a:lnTo>
                  <a:pt x="280" y="160"/>
                </a:lnTo>
                <a:lnTo>
                  <a:pt x="280" y="152"/>
                </a:lnTo>
                <a:lnTo>
                  <a:pt x="280" y="144"/>
                </a:lnTo>
                <a:lnTo>
                  <a:pt x="272" y="136"/>
                </a:lnTo>
                <a:lnTo>
                  <a:pt x="264" y="128"/>
                </a:lnTo>
                <a:lnTo>
                  <a:pt x="256" y="128"/>
                </a:lnTo>
                <a:lnTo>
                  <a:pt x="248" y="128"/>
                </a:lnTo>
                <a:lnTo>
                  <a:pt x="248" y="136"/>
                </a:lnTo>
                <a:lnTo>
                  <a:pt x="240" y="136"/>
                </a:lnTo>
                <a:lnTo>
                  <a:pt x="232" y="136"/>
                </a:lnTo>
                <a:lnTo>
                  <a:pt x="224" y="136"/>
                </a:lnTo>
                <a:lnTo>
                  <a:pt x="216" y="136"/>
                </a:lnTo>
                <a:lnTo>
                  <a:pt x="208" y="136"/>
                </a:lnTo>
                <a:lnTo>
                  <a:pt x="200" y="128"/>
                </a:lnTo>
                <a:lnTo>
                  <a:pt x="208" y="120"/>
                </a:lnTo>
                <a:lnTo>
                  <a:pt x="200" y="104"/>
                </a:lnTo>
                <a:lnTo>
                  <a:pt x="200" y="80"/>
                </a:lnTo>
                <a:lnTo>
                  <a:pt x="176" y="56"/>
                </a:lnTo>
                <a:lnTo>
                  <a:pt x="152" y="48"/>
                </a:lnTo>
                <a:lnTo>
                  <a:pt x="136" y="56"/>
                </a:lnTo>
                <a:lnTo>
                  <a:pt x="128" y="48"/>
                </a:lnTo>
                <a:lnTo>
                  <a:pt x="112" y="40"/>
                </a:lnTo>
                <a:lnTo>
                  <a:pt x="112" y="32"/>
                </a:lnTo>
                <a:lnTo>
                  <a:pt x="104" y="24"/>
                </a:lnTo>
                <a:lnTo>
                  <a:pt x="80" y="8"/>
                </a:lnTo>
                <a:lnTo>
                  <a:pt x="56" y="0"/>
                </a:lnTo>
                <a:lnTo>
                  <a:pt x="32" y="16"/>
                </a:lnTo>
                <a:lnTo>
                  <a:pt x="40" y="24"/>
                </a:lnTo>
                <a:lnTo>
                  <a:pt x="32" y="40"/>
                </a:lnTo>
                <a:lnTo>
                  <a:pt x="24" y="40"/>
                </a:lnTo>
                <a:lnTo>
                  <a:pt x="16" y="48"/>
                </a:lnTo>
                <a:lnTo>
                  <a:pt x="0" y="48"/>
                </a:lnTo>
                <a:lnTo>
                  <a:pt x="0" y="64"/>
                </a:lnTo>
                <a:lnTo>
                  <a:pt x="8" y="64"/>
                </a:lnTo>
                <a:lnTo>
                  <a:pt x="40" y="112"/>
                </a:lnTo>
                <a:lnTo>
                  <a:pt x="48" y="120"/>
                </a:lnTo>
                <a:lnTo>
                  <a:pt x="56" y="136"/>
                </a:lnTo>
                <a:lnTo>
                  <a:pt x="56" y="160"/>
                </a:lnTo>
                <a:lnTo>
                  <a:pt x="80" y="176"/>
                </a:lnTo>
                <a:lnTo>
                  <a:pt x="96" y="216"/>
                </a:lnTo>
                <a:lnTo>
                  <a:pt x="104" y="224"/>
                </a:lnTo>
                <a:lnTo>
                  <a:pt x="112" y="216"/>
                </a:lnTo>
                <a:lnTo>
                  <a:pt x="136" y="240"/>
                </a:lnTo>
                <a:lnTo>
                  <a:pt x="144" y="256"/>
                </a:lnTo>
                <a:lnTo>
                  <a:pt x="200" y="216"/>
                </a:lnTo>
                <a:lnTo>
                  <a:pt x="232" y="20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7" name="Freeform 55"/>
          <p:cNvSpPr>
            <a:spLocks noChangeAspect="1"/>
          </p:cNvSpPr>
          <p:nvPr/>
        </p:nvSpPr>
        <p:spPr bwMode="auto">
          <a:xfrm>
            <a:off x="6013450" y="3460750"/>
            <a:ext cx="30163" cy="44450"/>
          </a:xfrm>
          <a:custGeom>
            <a:avLst/>
            <a:gdLst>
              <a:gd name="T0" fmla="*/ 2147483647 w 17"/>
              <a:gd name="T1" fmla="*/ 2147483647 h 25"/>
              <a:gd name="T2" fmla="*/ 2147483647 w 17"/>
              <a:gd name="T3" fmla="*/ 2147483647 h 25"/>
              <a:gd name="T4" fmla="*/ 0 w 17"/>
              <a:gd name="T5" fmla="*/ 2147483647 h 25"/>
              <a:gd name="T6" fmla="*/ 2147483647 w 17"/>
              <a:gd name="T7" fmla="*/ 0 h 25"/>
              <a:gd name="T8" fmla="*/ 2147483647 w 17"/>
              <a:gd name="T9" fmla="*/ 0 h 25"/>
              <a:gd name="T10" fmla="*/ 2147483647 w 17"/>
              <a:gd name="T11" fmla="*/ 2147483647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5"/>
              <a:gd name="T20" fmla="*/ 17 w 1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5">
                <a:moveTo>
                  <a:pt x="8" y="24"/>
                </a:moveTo>
                <a:lnTo>
                  <a:pt x="8" y="24"/>
                </a:ln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8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8" name="Freeform 56"/>
          <p:cNvSpPr>
            <a:spLocks noChangeAspect="1"/>
          </p:cNvSpPr>
          <p:nvPr/>
        </p:nvSpPr>
        <p:spPr bwMode="auto">
          <a:xfrm>
            <a:off x="6013450" y="3460750"/>
            <a:ext cx="139700" cy="71438"/>
          </a:xfrm>
          <a:custGeom>
            <a:avLst/>
            <a:gdLst>
              <a:gd name="T0" fmla="*/ 2147483647 w 81"/>
              <a:gd name="T1" fmla="*/ 2147483647 h 41"/>
              <a:gd name="T2" fmla="*/ 2147483647 w 81"/>
              <a:gd name="T3" fmla="*/ 2147483647 h 41"/>
              <a:gd name="T4" fmla="*/ 2147483647 w 81"/>
              <a:gd name="T5" fmla="*/ 2147483647 h 41"/>
              <a:gd name="T6" fmla="*/ 2147483647 w 81"/>
              <a:gd name="T7" fmla="*/ 2147483647 h 41"/>
              <a:gd name="T8" fmla="*/ 2147483647 w 81"/>
              <a:gd name="T9" fmla="*/ 0 h 41"/>
              <a:gd name="T10" fmla="*/ 2147483647 w 81"/>
              <a:gd name="T11" fmla="*/ 2147483647 h 41"/>
              <a:gd name="T12" fmla="*/ 2147483647 w 81"/>
              <a:gd name="T13" fmla="*/ 2147483647 h 41"/>
              <a:gd name="T14" fmla="*/ 2147483647 w 81"/>
              <a:gd name="T15" fmla="*/ 2147483647 h 41"/>
              <a:gd name="T16" fmla="*/ 0 w 81"/>
              <a:gd name="T17" fmla="*/ 2147483647 h 41"/>
              <a:gd name="T18" fmla="*/ 2147483647 w 81"/>
              <a:gd name="T19" fmla="*/ 2147483647 h 41"/>
              <a:gd name="T20" fmla="*/ 2147483647 w 81"/>
              <a:gd name="T21" fmla="*/ 2147483647 h 41"/>
              <a:gd name="T22" fmla="*/ 2147483647 w 81"/>
              <a:gd name="T23" fmla="*/ 2147483647 h 41"/>
              <a:gd name="T24" fmla="*/ 2147483647 w 81"/>
              <a:gd name="T25" fmla="*/ 2147483647 h 41"/>
              <a:gd name="T26" fmla="*/ 2147483647 w 81"/>
              <a:gd name="T27" fmla="*/ 2147483647 h 41"/>
              <a:gd name="T28" fmla="*/ 2147483647 w 81"/>
              <a:gd name="T29" fmla="*/ 2147483647 h 41"/>
              <a:gd name="T30" fmla="*/ 2147483647 w 81"/>
              <a:gd name="T31" fmla="*/ 2147483647 h 41"/>
              <a:gd name="T32" fmla="*/ 2147483647 w 81"/>
              <a:gd name="T33" fmla="*/ 2147483647 h 41"/>
              <a:gd name="T34" fmla="*/ 2147483647 w 81"/>
              <a:gd name="T35" fmla="*/ 2147483647 h 4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1"/>
              <a:gd name="T55" fmla="*/ 0 h 41"/>
              <a:gd name="T56" fmla="*/ 81 w 81"/>
              <a:gd name="T57" fmla="*/ 41 h 4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1" h="41">
                <a:moveTo>
                  <a:pt x="64" y="32"/>
                </a:moveTo>
                <a:lnTo>
                  <a:pt x="64" y="32"/>
                </a:lnTo>
                <a:lnTo>
                  <a:pt x="80" y="16"/>
                </a:lnTo>
                <a:lnTo>
                  <a:pt x="80" y="8"/>
                </a:lnTo>
                <a:lnTo>
                  <a:pt x="72" y="0"/>
                </a:lnTo>
                <a:lnTo>
                  <a:pt x="48" y="24"/>
                </a:lnTo>
                <a:lnTo>
                  <a:pt x="24" y="24"/>
                </a:lnTo>
                <a:lnTo>
                  <a:pt x="8" y="24"/>
                </a:lnTo>
                <a:lnTo>
                  <a:pt x="0" y="32"/>
                </a:lnTo>
                <a:lnTo>
                  <a:pt x="8" y="40"/>
                </a:lnTo>
                <a:lnTo>
                  <a:pt x="16" y="40"/>
                </a:lnTo>
                <a:lnTo>
                  <a:pt x="24" y="40"/>
                </a:lnTo>
                <a:lnTo>
                  <a:pt x="32" y="40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56" y="32"/>
                </a:lnTo>
                <a:lnTo>
                  <a:pt x="64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39" name="Freeform 57"/>
          <p:cNvSpPr>
            <a:spLocks noChangeAspect="1"/>
          </p:cNvSpPr>
          <p:nvPr/>
        </p:nvSpPr>
        <p:spPr bwMode="auto">
          <a:xfrm>
            <a:off x="6137275" y="3448050"/>
            <a:ext cx="15875" cy="28575"/>
          </a:xfrm>
          <a:custGeom>
            <a:avLst/>
            <a:gdLst>
              <a:gd name="T0" fmla="*/ 2147483647 w 9"/>
              <a:gd name="T1" fmla="*/ 2147483647 h 17"/>
              <a:gd name="T2" fmla="*/ 2147483647 w 9"/>
              <a:gd name="T3" fmla="*/ 2147483647 h 17"/>
              <a:gd name="T4" fmla="*/ 0 w 9"/>
              <a:gd name="T5" fmla="*/ 2147483647 h 17"/>
              <a:gd name="T6" fmla="*/ 0 w 9"/>
              <a:gd name="T7" fmla="*/ 0 h 17"/>
              <a:gd name="T8" fmla="*/ 2147483647 w 9"/>
              <a:gd name="T9" fmla="*/ 0 h 17"/>
              <a:gd name="T10" fmla="*/ 2147483647 w 9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7"/>
              <a:gd name="T20" fmla="*/ 9 w 9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7">
                <a:moveTo>
                  <a:pt x="8" y="16"/>
                </a:moveTo>
                <a:lnTo>
                  <a:pt x="8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0" name="Freeform 58"/>
          <p:cNvSpPr>
            <a:spLocks noChangeAspect="1"/>
          </p:cNvSpPr>
          <p:nvPr/>
        </p:nvSpPr>
        <p:spPr bwMode="auto">
          <a:xfrm>
            <a:off x="6069013" y="3489325"/>
            <a:ext cx="153987" cy="180975"/>
          </a:xfrm>
          <a:custGeom>
            <a:avLst/>
            <a:gdLst>
              <a:gd name="T0" fmla="*/ 0 w 89"/>
              <a:gd name="T1" fmla="*/ 2147483647 h 105"/>
              <a:gd name="T2" fmla="*/ 0 w 89"/>
              <a:gd name="T3" fmla="*/ 2147483647 h 105"/>
              <a:gd name="T4" fmla="*/ 2147483647 w 89"/>
              <a:gd name="T5" fmla="*/ 2147483647 h 105"/>
              <a:gd name="T6" fmla="*/ 2147483647 w 89"/>
              <a:gd name="T7" fmla="*/ 2147483647 h 105"/>
              <a:gd name="T8" fmla="*/ 2147483647 w 89"/>
              <a:gd name="T9" fmla="*/ 2147483647 h 105"/>
              <a:gd name="T10" fmla="*/ 2147483647 w 89"/>
              <a:gd name="T11" fmla="*/ 2147483647 h 105"/>
              <a:gd name="T12" fmla="*/ 2147483647 w 89"/>
              <a:gd name="T13" fmla="*/ 2147483647 h 105"/>
              <a:gd name="T14" fmla="*/ 2147483647 w 89"/>
              <a:gd name="T15" fmla="*/ 2147483647 h 105"/>
              <a:gd name="T16" fmla="*/ 2147483647 w 89"/>
              <a:gd name="T17" fmla="*/ 2147483647 h 105"/>
              <a:gd name="T18" fmla="*/ 2147483647 w 89"/>
              <a:gd name="T19" fmla="*/ 2147483647 h 105"/>
              <a:gd name="T20" fmla="*/ 2147483647 w 89"/>
              <a:gd name="T21" fmla="*/ 2147483647 h 105"/>
              <a:gd name="T22" fmla="*/ 2147483647 w 89"/>
              <a:gd name="T23" fmla="*/ 2147483647 h 105"/>
              <a:gd name="T24" fmla="*/ 2147483647 w 89"/>
              <a:gd name="T25" fmla="*/ 0 h 105"/>
              <a:gd name="T26" fmla="*/ 2147483647 w 89"/>
              <a:gd name="T27" fmla="*/ 2147483647 h 105"/>
              <a:gd name="T28" fmla="*/ 2147483647 w 89"/>
              <a:gd name="T29" fmla="*/ 2147483647 h 105"/>
              <a:gd name="T30" fmla="*/ 2147483647 w 89"/>
              <a:gd name="T31" fmla="*/ 2147483647 h 105"/>
              <a:gd name="T32" fmla="*/ 2147483647 w 89"/>
              <a:gd name="T33" fmla="*/ 2147483647 h 105"/>
              <a:gd name="T34" fmla="*/ 2147483647 w 89"/>
              <a:gd name="T35" fmla="*/ 2147483647 h 105"/>
              <a:gd name="T36" fmla="*/ 2147483647 w 89"/>
              <a:gd name="T37" fmla="*/ 2147483647 h 105"/>
              <a:gd name="T38" fmla="*/ 2147483647 w 89"/>
              <a:gd name="T39" fmla="*/ 2147483647 h 105"/>
              <a:gd name="T40" fmla="*/ 2147483647 w 89"/>
              <a:gd name="T41" fmla="*/ 2147483647 h 105"/>
              <a:gd name="T42" fmla="*/ 2147483647 w 89"/>
              <a:gd name="T43" fmla="*/ 2147483647 h 105"/>
              <a:gd name="T44" fmla="*/ 2147483647 w 89"/>
              <a:gd name="T45" fmla="*/ 2147483647 h 105"/>
              <a:gd name="T46" fmla="*/ 2147483647 w 89"/>
              <a:gd name="T47" fmla="*/ 2147483647 h 105"/>
              <a:gd name="T48" fmla="*/ 0 w 89"/>
              <a:gd name="T49" fmla="*/ 2147483647 h 105"/>
              <a:gd name="T50" fmla="*/ 0 w 89"/>
              <a:gd name="T51" fmla="*/ 2147483647 h 10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89"/>
              <a:gd name="T79" fmla="*/ 0 h 105"/>
              <a:gd name="T80" fmla="*/ 89 w 89"/>
              <a:gd name="T81" fmla="*/ 105 h 10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89" h="105">
                <a:moveTo>
                  <a:pt x="0" y="104"/>
                </a:moveTo>
                <a:lnTo>
                  <a:pt x="0" y="104"/>
                </a:lnTo>
                <a:lnTo>
                  <a:pt x="24" y="104"/>
                </a:lnTo>
                <a:lnTo>
                  <a:pt x="32" y="96"/>
                </a:lnTo>
                <a:lnTo>
                  <a:pt x="40" y="88"/>
                </a:lnTo>
                <a:lnTo>
                  <a:pt x="56" y="80"/>
                </a:lnTo>
                <a:lnTo>
                  <a:pt x="64" y="72"/>
                </a:lnTo>
                <a:lnTo>
                  <a:pt x="64" y="64"/>
                </a:lnTo>
                <a:lnTo>
                  <a:pt x="80" y="40"/>
                </a:lnTo>
                <a:lnTo>
                  <a:pt x="88" y="32"/>
                </a:lnTo>
                <a:lnTo>
                  <a:pt x="72" y="16"/>
                </a:lnTo>
                <a:lnTo>
                  <a:pt x="56" y="8"/>
                </a:lnTo>
                <a:lnTo>
                  <a:pt x="48" y="0"/>
                </a:lnTo>
                <a:lnTo>
                  <a:pt x="32" y="16"/>
                </a:lnTo>
                <a:lnTo>
                  <a:pt x="40" y="24"/>
                </a:lnTo>
                <a:lnTo>
                  <a:pt x="48" y="32"/>
                </a:lnTo>
                <a:lnTo>
                  <a:pt x="48" y="40"/>
                </a:lnTo>
                <a:lnTo>
                  <a:pt x="48" y="48"/>
                </a:lnTo>
                <a:lnTo>
                  <a:pt x="48" y="56"/>
                </a:lnTo>
                <a:lnTo>
                  <a:pt x="40" y="56"/>
                </a:lnTo>
                <a:lnTo>
                  <a:pt x="32" y="64"/>
                </a:lnTo>
                <a:lnTo>
                  <a:pt x="24" y="72"/>
                </a:lnTo>
                <a:lnTo>
                  <a:pt x="16" y="80"/>
                </a:lnTo>
                <a:lnTo>
                  <a:pt x="8" y="88"/>
                </a:lnTo>
                <a:lnTo>
                  <a:pt x="0" y="96"/>
                </a:lnTo>
                <a:lnTo>
                  <a:pt x="0" y="10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1" name="Freeform 59"/>
          <p:cNvSpPr>
            <a:spLocks noChangeAspect="1"/>
          </p:cNvSpPr>
          <p:nvPr/>
        </p:nvSpPr>
        <p:spPr bwMode="auto">
          <a:xfrm>
            <a:off x="5846763" y="3654425"/>
            <a:ext cx="225425" cy="112713"/>
          </a:xfrm>
          <a:custGeom>
            <a:avLst/>
            <a:gdLst>
              <a:gd name="T0" fmla="*/ 0 w 129"/>
              <a:gd name="T1" fmla="*/ 2147483647 h 65"/>
              <a:gd name="T2" fmla="*/ 0 w 129"/>
              <a:gd name="T3" fmla="*/ 2147483647 h 65"/>
              <a:gd name="T4" fmla="*/ 2147483647 w 129"/>
              <a:gd name="T5" fmla="*/ 2147483647 h 65"/>
              <a:gd name="T6" fmla="*/ 2147483647 w 129"/>
              <a:gd name="T7" fmla="*/ 2147483647 h 65"/>
              <a:gd name="T8" fmla="*/ 2147483647 w 129"/>
              <a:gd name="T9" fmla="*/ 2147483647 h 65"/>
              <a:gd name="T10" fmla="*/ 2147483647 w 129"/>
              <a:gd name="T11" fmla="*/ 2147483647 h 65"/>
              <a:gd name="T12" fmla="*/ 2147483647 w 129"/>
              <a:gd name="T13" fmla="*/ 0 h 65"/>
              <a:gd name="T14" fmla="*/ 2147483647 w 129"/>
              <a:gd name="T15" fmla="*/ 2147483647 h 65"/>
              <a:gd name="T16" fmla="*/ 2147483647 w 129"/>
              <a:gd name="T17" fmla="*/ 2147483647 h 65"/>
              <a:gd name="T18" fmla="*/ 2147483647 w 129"/>
              <a:gd name="T19" fmla="*/ 2147483647 h 65"/>
              <a:gd name="T20" fmla="*/ 2147483647 w 129"/>
              <a:gd name="T21" fmla="*/ 2147483647 h 65"/>
              <a:gd name="T22" fmla="*/ 2147483647 w 129"/>
              <a:gd name="T23" fmla="*/ 2147483647 h 65"/>
              <a:gd name="T24" fmla="*/ 2147483647 w 129"/>
              <a:gd name="T25" fmla="*/ 2147483647 h 65"/>
              <a:gd name="T26" fmla="*/ 2147483647 w 129"/>
              <a:gd name="T27" fmla="*/ 2147483647 h 65"/>
              <a:gd name="T28" fmla="*/ 2147483647 w 129"/>
              <a:gd name="T29" fmla="*/ 2147483647 h 65"/>
              <a:gd name="T30" fmla="*/ 0 w 129"/>
              <a:gd name="T31" fmla="*/ 2147483647 h 6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9"/>
              <a:gd name="T49" fmla="*/ 0 h 65"/>
              <a:gd name="T50" fmla="*/ 129 w 129"/>
              <a:gd name="T51" fmla="*/ 65 h 6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9" h="65">
                <a:moveTo>
                  <a:pt x="0" y="16"/>
                </a:moveTo>
                <a:lnTo>
                  <a:pt x="0" y="16"/>
                </a:lnTo>
                <a:lnTo>
                  <a:pt x="8" y="8"/>
                </a:lnTo>
                <a:lnTo>
                  <a:pt x="32" y="32"/>
                </a:lnTo>
                <a:lnTo>
                  <a:pt x="40" y="48"/>
                </a:lnTo>
                <a:lnTo>
                  <a:pt x="96" y="8"/>
                </a:lnTo>
                <a:lnTo>
                  <a:pt x="128" y="0"/>
                </a:lnTo>
                <a:lnTo>
                  <a:pt x="128" y="8"/>
                </a:lnTo>
                <a:lnTo>
                  <a:pt x="120" y="16"/>
                </a:lnTo>
                <a:lnTo>
                  <a:pt x="120" y="24"/>
                </a:lnTo>
                <a:lnTo>
                  <a:pt x="88" y="32"/>
                </a:lnTo>
                <a:lnTo>
                  <a:pt x="56" y="56"/>
                </a:lnTo>
                <a:lnTo>
                  <a:pt x="40" y="56"/>
                </a:lnTo>
                <a:lnTo>
                  <a:pt x="24" y="64"/>
                </a:lnTo>
                <a:lnTo>
                  <a:pt x="8" y="64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2" name="Freeform 60"/>
          <p:cNvSpPr>
            <a:spLocks noChangeAspect="1"/>
          </p:cNvSpPr>
          <p:nvPr/>
        </p:nvSpPr>
        <p:spPr bwMode="auto">
          <a:xfrm>
            <a:off x="6235700" y="3128963"/>
            <a:ext cx="319088" cy="250825"/>
          </a:xfrm>
          <a:custGeom>
            <a:avLst/>
            <a:gdLst>
              <a:gd name="T0" fmla="*/ 2147483647 w 185"/>
              <a:gd name="T1" fmla="*/ 2147483647 h 145"/>
              <a:gd name="T2" fmla="*/ 2147483647 w 185"/>
              <a:gd name="T3" fmla="*/ 2147483647 h 145"/>
              <a:gd name="T4" fmla="*/ 2147483647 w 185"/>
              <a:gd name="T5" fmla="*/ 2147483647 h 145"/>
              <a:gd name="T6" fmla="*/ 2147483647 w 185"/>
              <a:gd name="T7" fmla="*/ 2147483647 h 145"/>
              <a:gd name="T8" fmla="*/ 2147483647 w 185"/>
              <a:gd name="T9" fmla="*/ 2147483647 h 145"/>
              <a:gd name="T10" fmla="*/ 2147483647 w 185"/>
              <a:gd name="T11" fmla="*/ 2147483647 h 145"/>
              <a:gd name="T12" fmla="*/ 2147483647 w 185"/>
              <a:gd name="T13" fmla="*/ 2147483647 h 145"/>
              <a:gd name="T14" fmla="*/ 2147483647 w 185"/>
              <a:gd name="T15" fmla="*/ 2147483647 h 145"/>
              <a:gd name="T16" fmla="*/ 2147483647 w 185"/>
              <a:gd name="T17" fmla="*/ 2147483647 h 145"/>
              <a:gd name="T18" fmla="*/ 2147483647 w 185"/>
              <a:gd name="T19" fmla="*/ 2147483647 h 145"/>
              <a:gd name="T20" fmla="*/ 2147483647 w 185"/>
              <a:gd name="T21" fmla="*/ 2147483647 h 145"/>
              <a:gd name="T22" fmla="*/ 2147483647 w 185"/>
              <a:gd name="T23" fmla="*/ 2147483647 h 145"/>
              <a:gd name="T24" fmla="*/ 2147483647 w 185"/>
              <a:gd name="T25" fmla="*/ 2147483647 h 145"/>
              <a:gd name="T26" fmla="*/ 2147483647 w 185"/>
              <a:gd name="T27" fmla="*/ 2147483647 h 145"/>
              <a:gd name="T28" fmla="*/ 2147483647 w 185"/>
              <a:gd name="T29" fmla="*/ 2147483647 h 145"/>
              <a:gd name="T30" fmla="*/ 2147483647 w 185"/>
              <a:gd name="T31" fmla="*/ 2147483647 h 145"/>
              <a:gd name="T32" fmla="*/ 2147483647 w 185"/>
              <a:gd name="T33" fmla="*/ 2147483647 h 145"/>
              <a:gd name="T34" fmla="*/ 2147483647 w 185"/>
              <a:gd name="T35" fmla="*/ 2147483647 h 145"/>
              <a:gd name="T36" fmla="*/ 0 w 185"/>
              <a:gd name="T37" fmla="*/ 2147483647 h 145"/>
              <a:gd name="T38" fmla="*/ 0 w 185"/>
              <a:gd name="T39" fmla="*/ 2147483647 h 145"/>
              <a:gd name="T40" fmla="*/ 2147483647 w 185"/>
              <a:gd name="T41" fmla="*/ 2147483647 h 145"/>
              <a:gd name="T42" fmla="*/ 2147483647 w 185"/>
              <a:gd name="T43" fmla="*/ 2147483647 h 145"/>
              <a:gd name="T44" fmla="*/ 2147483647 w 185"/>
              <a:gd name="T45" fmla="*/ 2147483647 h 145"/>
              <a:gd name="T46" fmla="*/ 2147483647 w 185"/>
              <a:gd name="T47" fmla="*/ 2147483647 h 145"/>
              <a:gd name="T48" fmla="*/ 2147483647 w 185"/>
              <a:gd name="T49" fmla="*/ 2147483647 h 145"/>
              <a:gd name="T50" fmla="*/ 2147483647 w 185"/>
              <a:gd name="T51" fmla="*/ 2147483647 h 145"/>
              <a:gd name="T52" fmla="*/ 2147483647 w 185"/>
              <a:gd name="T53" fmla="*/ 2147483647 h 145"/>
              <a:gd name="T54" fmla="*/ 2147483647 w 185"/>
              <a:gd name="T55" fmla="*/ 2147483647 h 145"/>
              <a:gd name="T56" fmla="*/ 2147483647 w 185"/>
              <a:gd name="T57" fmla="*/ 2147483647 h 145"/>
              <a:gd name="T58" fmla="*/ 2147483647 w 185"/>
              <a:gd name="T59" fmla="*/ 2147483647 h 145"/>
              <a:gd name="T60" fmla="*/ 2147483647 w 185"/>
              <a:gd name="T61" fmla="*/ 2147483647 h 145"/>
              <a:gd name="T62" fmla="*/ 2147483647 w 185"/>
              <a:gd name="T63" fmla="*/ 2147483647 h 145"/>
              <a:gd name="T64" fmla="*/ 2147483647 w 185"/>
              <a:gd name="T65" fmla="*/ 0 h 145"/>
              <a:gd name="T66" fmla="*/ 2147483647 w 185"/>
              <a:gd name="T67" fmla="*/ 2147483647 h 145"/>
              <a:gd name="T68" fmla="*/ 2147483647 w 185"/>
              <a:gd name="T69" fmla="*/ 2147483647 h 145"/>
              <a:gd name="T70" fmla="*/ 2147483647 w 185"/>
              <a:gd name="T71" fmla="*/ 2147483647 h 145"/>
              <a:gd name="T72" fmla="*/ 2147483647 w 185"/>
              <a:gd name="T73" fmla="*/ 2147483647 h 145"/>
              <a:gd name="T74" fmla="*/ 2147483647 w 185"/>
              <a:gd name="T75" fmla="*/ 2147483647 h 14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5"/>
              <a:gd name="T115" fmla="*/ 0 h 145"/>
              <a:gd name="T116" fmla="*/ 185 w 185"/>
              <a:gd name="T117" fmla="*/ 145 h 14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85" h="145">
                <a:moveTo>
                  <a:pt x="176" y="24"/>
                </a:moveTo>
                <a:lnTo>
                  <a:pt x="176" y="24"/>
                </a:lnTo>
                <a:lnTo>
                  <a:pt x="168" y="24"/>
                </a:lnTo>
                <a:lnTo>
                  <a:pt x="152" y="32"/>
                </a:lnTo>
                <a:lnTo>
                  <a:pt x="136" y="40"/>
                </a:lnTo>
                <a:lnTo>
                  <a:pt x="136" y="56"/>
                </a:lnTo>
                <a:lnTo>
                  <a:pt x="128" y="72"/>
                </a:lnTo>
                <a:lnTo>
                  <a:pt x="120" y="72"/>
                </a:lnTo>
                <a:lnTo>
                  <a:pt x="120" y="80"/>
                </a:lnTo>
                <a:lnTo>
                  <a:pt x="112" y="88"/>
                </a:lnTo>
                <a:lnTo>
                  <a:pt x="112" y="104"/>
                </a:lnTo>
                <a:lnTo>
                  <a:pt x="80" y="112"/>
                </a:lnTo>
                <a:lnTo>
                  <a:pt x="72" y="120"/>
                </a:lnTo>
                <a:lnTo>
                  <a:pt x="72" y="136"/>
                </a:lnTo>
                <a:lnTo>
                  <a:pt x="24" y="144"/>
                </a:lnTo>
                <a:lnTo>
                  <a:pt x="8" y="136"/>
                </a:lnTo>
                <a:lnTo>
                  <a:pt x="16" y="120"/>
                </a:lnTo>
                <a:lnTo>
                  <a:pt x="16" y="112"/>
                </a:lnTo>
                <a:lnTo>
                  <a:pt x="0" y="104"/>
                </a:lnTo>
                <a:lnTo>
                  <a:pt x="0" y="72"/>
                </a:lnTo>
                <a:lnTo>
                  <a:pt x="8" y="56"/>
                </a:lnTo>
                <a:lnTo>
                  <a:pt x="8" y="48"/>
                </a:lnTo>
                <a:lnTo>
                  <a:pt x="32" y="48"/>
                </a:lnTo>
                <a:lnTo>
                  <a:pt x="32" y="40"/>
                </a:lnTo>
                <a:lnTo>
                  <a:pt x="48" y="40"/>
                </a:lnTo>
                <a:lnTo>
                  <a:pt x="56" y="24"/>
                </a:lnTo>
                <a:lnTo>
                  <a:pt x="64" y="24"/>
                </a:lnTo>
                <a:lnTo>
                  <a:pt x="64" y="16"/>
                </a:lnTo>
                <a:lnTo>
                  <a:pt x="96" y="24"/>
                </a:lnTo>
                <a:lnTo>
                  <a:pt x="112" y="24"/>
                </a:lnTo>
                <a:lnTo>
                  <a:pt x="112" y="16"/>
                </a:lnTo>
                <a:lnTo>
                  <a:pt x="120" y="16"/>
                </a:lnTo>
                <a:lnTo>
                  <a:pt x="128" y="0"/>
                </a:lnTo>
                <a:lnTo>
                  <a:pt x="136" y="8"/>
                </a:lnTo>
                <a:lnTo>
                  <a:pt x="144" y="32"/>
                </a:lnTo>
                <a:lnTo>
                  <a:pt x="160" y="16"/>
                </a:lnTo>
                <a:lnTo>
                  <a:pt x="184" y="24"/>
                </a:lnTo>
                <a:lnTo>
                  <a:pt x="176" y="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3" name="Freeform 61"/>
          <p:cNvSpPr>
            <a:spLocks noChangeAspect="1"/>
          </p:cNvSpPr>
          <p:nvPr/>
        </p:nvSpPr>
        <p:spPr bwMode="auto">
          <a:xfrm>
            <a:off x="6249988" y="3170238"/>
            <a:ext cx="360362" cy="347662"/>
          </a:xfrm>
          <a:custGeom>
            <a:avLst/>
            <a:gdLst>
              <a:gd name="T0" fmla="*/ 2147483647 w 209"/>
              <a:gd name="T1" fmla="*/ 2147483647 h 201"/>
              <a:gd name="T2" fmla="*/ 2147483647 w 209"/>
              <a:gd name="T3" fmla="*/ 2147483647 h 201"/>
              <a:gd name="T4" fmla="*/ 2147483647 w 209"/>
              <a:gd name="T5" fmla="*/ 2147483647 h 201"/>
              <a:gd name="T6" fmla="*/ 2147483647 w 209"/>
              <a:gd name="T7" fmla="*/ 2147483647 h 201"/>
              <a:gd name="T8" fmla="*/ 2147483647 w 209"/>
              <a:gd name="T9" fmla="*/ 2147483647 h 201"/>
              <a:gd name="T10" fmla="*/ 2147483647 w 209"/>
              <a:gd name="T11" fmla="*/ 2147483647 h 201"/>
              <a:gd name="T12" fmla="*/ 0 w 209"/>
              <a:gd name="T13" fmla="*/ 2147483647 h 201"/>
              <a:gd name="T14" fmla="*/ 2147483647 w 209"/>
              <a:gd name="T15" fmla="*/ 2147483647 h 201"/>
              <a:gd name="T16" fmla="*/ 2147483647 w 209"/>
              <a:gd name="T17" fmla="*/ 2147483647 h 201"/>
              <a:gd name="T18" fmla="*/ 2147483647 w 209"/>
              <a:gd name="T19" fmla="*/ 2147483647 h 201"/>
              <a:gd name="T20" fmla="*/ 2147483647 w 209"/>
              <a:gd name="T21" fmla="*/ 2147483647 h 201"/>
              <a:gd name="T22" fmla="*/ 2147483647 w 209"/>
              <a:gd name="T23" fmla="*/ 2147483647 h 201"/>
              <a:gd name="T24" fmla="*/ 2147483647 w 209"/>
              <a:gd name="T25" fmla="*/ 2147483647 h 201"/>
              <a:gd name="T26" fmla="*/ 2147483647 w 209"/>
              <a:gd name="T27" fmla="*/ 2147483647 h 201"/>
              <a:gd name="T28" fmla="*/ 2147483647 w 209"/>
              <a:gd name="T29" fmla="*/ 2147483647 h 201"/>
              <a:gd name="T30" fmla="*/ 2147483647 w 209"/>
              <a:gd name="T31" fmla="*/ 2147483647 h 201"/>
              <a:gd name="T32" fmla="*/ 2147483647 w 209"/>
              <a:gd name="T33" fmla="*/ 2147483647 h 201"/>
              <a:gd name="T34" fmla="*/ 2147483647 w 209"/>
              <a:gd name="T35" fmla="*/ 2147483647 h 201"/>
              <a:gd name="T36" fmla="*/ 2147483647 w 209"/>
              <a:gd name="T37" fmla="*/ 2147483647 h 201"/>
              <a:gd name="T38" fmla="*/ 2147483647 w 209"/>
              <a:gd name="T39" fmla="*/ 0 h 201"/>
              <a:gd name="T40" fmla="*/ 2147483647 w 209"/>
              <a:gd name="T41" fmla="*/ 0 h 201"/>
              <a:gd name="T42" fmla="*/ 2147483647 w 209"/>
              <a:gd name="T43" fmla="*/ 2147483647 h 201"/>
              <a:gd name="T44" fmla="*/ 2147483647 w 209"/>
              <a:gd name="T45" fmla="*/ 2147483647 h 201"/>
              <a:gd name="T46" fmla="*/ 2147483647 w 209"/>
              <a:gd name="T47" fmla="*/ 2147483647 h 201"/>
              <a:gd name="T48" fmla="*/ 2147483647 w 209"/>
              <a:gd name="T49" fmla="*/ 2147483647 h 201"/>
              <a:gd name="T50" fmla="*/ 2147483647 w 209"/>
              <a:gd name="T51" fmla="*/ 2147483647 h 201"/>
              <a:gd name="T52" fmla="*/ 2147483647 w 209"/>
              <a:gd name="T53" fmla="*/ 2147483647 h 201"/>
              <a:gd name="T54" fmla="*/ 2147483647 w 209"/>
              <a:gd name="T55" fmla="*/ 2147483647 h 201"/>
              <a:gd name="T56" fmla="*/ 2147483647 w 209"/>
              <a:gd name="T57" fmla="*/ 2147483647 h 201"/>
              <a:gd name="T58" fmla="*/ 2147483647 w 209"/>
              <a:gd name="T59" fmla="*/ 2147483647 h 201"/>
              <a:gd name="T60" fmla="*/ 2147483647 w 209"/>
              <a:gd name="T61" fmla="*/ 2147483647 h 201"/>
              <a:gd name="T62" fmla="*/ 2147483647 w 209"/>
              <a:gd name="T63" fmla="*/ 2147483647 h 201"/>
              <a:gd name="T64" fmla="*/ 2147483647 w 209"/>
              <a:gd name="T65" fmla="*/ 2147483647 h 201"/>
              <a:gd name="T66" fmla="*/ 2147483647 w 209"/>
              <a:gd name="T67" fmla="*/ 2147483647 h 201"/>
              <a:gd name="T68" fmla="*/ 2147483647 w 209"/>
              <a:gd name="T69" fmla="*/ 2147483647 h 201"/>
              <a:gd name="T70" fmla="*/ 2147483647 w 209"/>
              <a:gd name="T71" fmla="*/ 2147483647 h 201"/>
              <a:gd name="T72" fmla="*/ 2147483647 w 209"/>
              <a:gd name="T73" fmla="*/ 2147483647 h 201"/>
              <a:gd name="T74" fmla="*/ 2147483647 w 209"/>
              <a:gd name="T75" fmla="*/ 2147483647 h 201"/>
              <a:gd name="T76" fmla="*/ 2147483647 w 209"/>
              <a:gd name="T77" fmla="*/ 2147483647 h 201"/>
              <a:gd name="T78" fmla="*/ 2147483647 w 209"/>
              <a:gd name="T79" fmla="*/ 2147483647 h 201"/>
              <a:gd name="T80" fmla="*/ 2147483647 w 209"/>
              <a:gd name="T81" fmla="*/ 2147483647 h 201"/>
              <a:gd name="T82" fmla="*/ 2147483647 w 209"/>
              <a:gd name="T83" fmla="*/ 2147483647 h 201"/>
              <a:gd name="T84" fmla="*/ 2147483647 w 209"/>
              <a:gd name="T85" fmla="*/ 2147483647 h 201"/>
              <a:gd name="T86" fmla="*/ 2147483647 w 209"/>
              <a:gd name="T87" fmla="*/ 2147483647 h 201"/>
              <a:gd name="T88" fmla="*/ 2147483647 w 209"/>
              <a:gd name="T89" fmla="*/ 2147483647 h 201"/>
              <a:gd name="T90" fmla="*/ 2147483647 w 209"/>
              <a:gd name="T91" fmla="*/ 2147483647 h 201"/>
              <a:gd name="T92" fmla="*/ 2147483647 w 209"/>
              <a:gd name="T93" fmla="*/ 2147483647 h 201"/>
              <a:gd name="T94" fmla="*/ 2147483647 w 209"/>
              <a:gd name="T95" fmla="*/ 2147483647 h 201"/>
              <a:gd name="T96" fmla="*/ 2147483647 w 209"/>
              <a:gd name="T97" fmla="*/ 2147483647 h 201"/>
              <a:gd name="T98" fmla="*/ 2147483647 w 209"/>
              <a:gd name="T99" fmla="*/ 2147483647 h 201"/>
              <a:gd name="T100" fmla="*/ 2147483647 w 209"/>
              <a:gd name="T101" fmla="*/ 2147483647 h 20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9"/>
              <a:gd name="T154" fmla="*/ 0 h 201"/>
              <a:gd name="T155" fmla="*/ 209 w 209"/>
              <a:gd name="T156" fmla="*/ 201 h 20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9" h="201">
                <a:moveTo>
                  <a:pt x="8" y="176"/>
                </a:moveTo>
                <a:lnTo>
                  <a:pt x="8" y="176"/>
                </a:lnTo>
                <a:lnTo>
                  <a:pt x="8" y="160"/>
                </a:lnTo>
                <a:lnTo>
                  <a:pt x="24" y="152"/>
                </a:lnTo>
                <a:lnTo>
                  <a:pt x="16" y="136"/>
                </a:lnTo>
                <a:lnTo>
                  <a:pt x="8" y="128"/>
                </a:lnTo>
                <a:lnTo>
                  <a:pt x="0" y="112"/>
                </a:lnTo>
                <a:lnTo>
                  <a:pt x="16" y="120"/>
                </a:lnTo>
                <a:lnTo>
                  <a:pt x="64" y="112"/>
                </a:lnTo>
                <a:lnTo>
                  <a:pt x="64" y="96"/>
                </a:lnTo>
                <a:lnTo>
                  <a:pt x="72" y="88"/>
                </a:lnTo>
                <a:lnTo>
                  <a:pt x="104" y="80"/>
                </a:lnTo>
                <a:lnTo>
                  <a:pt x="104" y="64"/>
                </a:lnTo>
                <a:lnTo>
                  <a:pt x="112" y="56"/>
                </a:lnTo>
                <a:lnTo>
                  <a:pt x="112" y="48"/>
                </a:lnTo>
                <a:lnTo>
                  <a:pt x="120" y="48"/>
                </a:lnTo>
                <a:lnTo>
                  <a:pt x="128" y="32"/>
                </a:lnTo>
                <a:lnTo>
                  <a:pt x="128" y="16"/>
                </a:lnTo>
                <a:lnTo>
                  <a:pt x="144" y="8"/>
                </a:lnTo>
                <a:lnTo>
                  <a:pt x="160" y="0"/>
                </a:lnTo>
                <a:lnTo>
                  <a:pt x="168" y="0"/>
                </a:lnTo>
                <a:lnTo>
                  <a:pt x="184" y="8"/>
                </a:lnTo>
                <a:lnTo>
                  <a:pt x="192" y="16"/>
                </a:lnTo>
                <a:lnTo>
                  <a:pt x="208" y="24"/>
                </a:lnTo>
                <a:lnTo>
                  <a:pt x="200" y="32"/>
                </a:lnTo>
                <a:lnTo>
                  <a:pt x="184" y="40"/>
                </a:lnTo>
                <a:lnTo>
                  <a:pt x="168" y="32"/>
                </a:lnTo>
                <a:lnTo>
                  <a:pt x="160" y="40"/>
                </a:lnTo>
                <a:lnTo>
                  <a:pt x="168" y="48"/>
                </a:lnTo>
                <a:lnTo>
                  <a:pt x="160" y="64"/>
                </a:lnTo>
                <a:lnTo>
                  <a:pt x="176" y="72"/>
                </a:lnTo>
                <a:lnTo>
                  <a:pt x="176" y="80"/>
                </a:lnTo>
                <a:lnTo>
                  <a:pt x="168" y="80"/>
                </a:lnTo>
                <a:lnTo>
                  <a:pt x="176" y="88"/>
                </a:lnTo>
                <a:lnTo>
                  <a:pt x="136" y="136"/>
                </a:lnTo>
                <a:lnTo>
                  <a:pt x="120" y="144"/>
                </a:lnTo>
                <a:lnTo>
                  <a:pt x="112" y="136"/>
                </a:lnTo>
                <a:lnTo>
                  <a:pt x="104" y="144"/>
                </a:lnTo>
                <a:lnTo>
                  <a:pt x="104" y="160"/>
                </a:lnTo>
                <a:lnTo>
                  <a:pt x="112" y="160"/>
                </a:lnTo>
                <a:lnTo>
                  <a:pt x="112" y="168"/>
                </a:lnTo>
                <a:lnTo>
                  <a:pt x="120" y="168"/>
                </a:lnTo>
                <a:lnTo>
                  <a:pt x="120" y="184"/>
                </a:lnTo>
                <a:lnTo>
                  <a:pt x="120" y="192"/>
                </a:lnTo>
                <a:lnTo>
                  <a:pt x="96" y="192"/>
                </a:lnTo>
                <a:lnTo>
                  <a:pt x="88" y="200"/>
                </a:lnTo>
                <a:lnTo>
                  <a:pt x="80" y="192"/>
                </a:lnTo>
                <a:lnTo>
                  <a:pt x="72" y="176"/>
                </a:lnTo>
                <a:lnTo>
                  <a:pt x="48" y="176"/>
                </a:lnTo>
                <a:lnTo>
                  <a:pt x="32" y="176"/>
                </a:lnTo>
                <a:lnTo>
                  <a:pt x="8" y="17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4" name="Freeform 62"/>
          <p:cNvSpPr>
            <a:spLocks noChangeAspect="1"/>
          </p:cNvSpPr>
          <p:nvPr/>
        </p:nvSpPr>
        <p:spPr bwMode="auto">
          <a:xfrm>
            <a:off x="6664325" y="3351213"/>
            <a:ext cx="168275" cy="98425"/>
          </a:xfrm>
          <a:custGeom>
            <a:avLst/>
            <a:gdLst>
              <a:gd name="T0" fmla="*/ 2147483647 w 97"/>
              <a:gd name="T1" fmla="*/ 0 h 57"/>
              <a:gd name="T2" fmla="*/ 2147483647 w 97"/>
              <a:gd name="T3" fmla="*/ 0 h 57"/>
              <a:gd name="T4" fmla="*/ 0 w 97"/>
              <a:gd name="T5" fmla="*/ 2147483647 h 57"/>
              <a:gd name="T6" fmla="*/ 2147483647 w 97"/>
              <a:gd name="T7" fmla="*/ 2147483647 h 57"/>
              <a:gd name="T8" fmla="*/ 2147483647 w 97"/>
              <a:gd name="T9" fmla="*/ 2147483647 h 57"/>
              <a:gd name="T10" fmla="*/ 2147483647 w 97"/>
              <a:gd name="T11" fmla="*/ 2147483647 h 57"/>
              <a:gd name="T12" fmla="*/ 2147483647 w 97"/>
              <a:gd name="T13" fmla="*/ 2147483647 h 57"/>
              <a:gd name="T14" fmla="*/ 2147483647 w 97"/>
              <a:gd name="T15" fmla="*/ 2147483647 h 57"/>
              <a:gd name="T16" fmla="*/ 2147483647 w 97"/>
              <a:gd name="T17" fmla="*/ 2147483647 h 57"/>
              <a:gd name="T18" fmla="*/ 2147483647 w 97"/>
              <a:gd name="T19" fmla="*/ 2147483647 h 57"/>
              <a:gd name="T20" fmla="*/ 2147483647 w 97"/>
              <a:gd name="T21" fmla="*/ 2147483647 h 57"/>
              <a:gd name="T22" fmla="*/ 2147483647 w 97"/>
              <a:gd name="T23" fmla="*/ 2147483647 h 57"/>
              <a:gd name="T24" fmla="*/ 2147483647 w 97"/>
              <a:gd name="T25" fmla="*/ 0 h 57"/>
              <a:gd name="T26" fmla="*/ 2147483647 w 97"/>
              <a:gd name="T27" fmla="*/ 0 h 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7"/>
              <a:gd name="T43" fmla="*/ 0 h 57"/>
              <a:gd name="T44" fmla="*/ 97 w 97"/>
              <a:gd name="T45" fmla="*/ 57 h 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7" h="57">
                <a:moveTo>
                  <a:pt x="8" y="0"/>
                </a:moveTo>
                <a:lnTo>
                  <a:pt x="8" y="0"/>
                </a:lnTo>
                <a:lnTo>
                  <a:pt x="0" y="24"/>
                </a:lnTo>
                <a:lnTo>
                  <a:pt x="16" y="32"/>
                </a:lnTo>
                <a:lnTo>
                  <a:pt x="88" y="56"/>
                </a:lnTo>
                <a:lnTo>
                  <a:pt x="96" y="56"/>
                </a:lnTo>
                <a:lnTo>
                  <a:pt x="96" y="48"/>
                </a:lnTo>
                <a:lnTo>
                  <a:pt x="96" y="32"/>
                </a:lnTo>
                <a:lnTo>
                  <a:pt x="72" y="32"/>
                </a:lnTo>
                <a:lnTo>
                  <a:pt x="56" y="24"/>
                </a:lnTo>
                <a:lnTo>
                  <a:pt x="48" y="16"/>
                </a:lnTo>
                <a:lnTo>
                  <a:pt x="40" y="16"/>
                </a:lnTo>
                <a:lnTo>
                  <a:pt x="24" y="0"/>
                </a:lnTo>
                <a:lnTo>
                  <a:pt x="8" y="0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5" name="Freeform 63"/>
          <p:cNvSpPr>
            <a:spLocks noChangeAspect="1"/>
          </p:cNvSpPr>
          <p:nvPr/>
        </p:nvSpPr>
        <p:spPr bwMode="auto">
          <a:xfrm>
            <a:off x="6829425" y="3448050"/>
            <a:ext cx="112713" cy="125413"/>
          </a:xfrm>
          <a:custGeom>
            <a:avLst/>
            <a:gdLst>
              <a:gd name="T0" fmla="*/ 2147483647 w 65"/>
              <a:gd name="T1" fmla="*/ 2147483647 h 73"/>
              <a:gd name="T2" fmla="*/ 2147483647 w 65"/>
              <a:gd name="T3" fmla="*/ 2147483647 h 73"/>
              <a:gd name="T4" fmla="*/ 2147483647 w 65"/>
              <a:gd name="T5" fmla="*/ 2147483647 h 73"/>
              <a:gd name="T6" fmla="*/ 2147483647 w 65"/>
              <a:gd name="T7" fmla="*/ 2147483647 h 73"/>
              <a:gd name="T8" fmla="*/ 2147483647 w 65"/>
              <a:gd name="T9" fmla="*/ 2147483647 h 73"/>
              <a:gd name="T10" fmla="*/ 2147483647 w 65"/>
              <a:gd name="T11" fmla="*/ 2147483647 h 73"/>
              <a:gd name="T12" fmla="*/ 2147483647 w 65"/>
              <a:gd name="T13" fmla="*/ 2147483647 h 73"/>
              <a:gd name="T14" fmla="*/ 2147483647 w 65"/>
              <a:gd name="T15" fmla="*/ 2147483647 h 73"/>
              <a:gd name="T16" fmla="*/ 2147483647 w 65"/>
              <a:gd name="T17" fmla="*/ 2147483647 h 73"/>
              <a:gd name="T18" fmla="*/ 2147483647 w 65"/>
              <a:gd name="T19" fmla="*/ 0 h 73"/>
              <a:gd name="T20" fmla="*/ 2147483647 w 65"/>
              <a:gd name="T21" fmla="*/ 0 h 73"/>
              <a:gd name="T22" fmla="*/ 2147483647 w 65"/>
              <a:gd name="T23" fmla="*/ 0 h 73"/>
              <a:gd name="T24" fmla="*/ 2147483647 w 65"/>
              <a:gd name="T25" fmla="*/ 2147483647 h 73"/>
              <a:gd name="T26" fmla="*/ 0 w 65"/>
              <a:gd name="T27" fmla="*/ 2147483647 h 73"/>
              <a:gd name="T28" fmla="*/ 2147483647 w 65"/>
              <a:gd name="T29" fmla="*/ 2147483647 h 73"/>
              <a:gd name="T30" fmla="*/ 2147483647 w 65"/>
              <a:gd name="T31" fmla="*/ 2147483647 h 73"/>
              <a:gd name="T32" fmla="*/ 2147483647 w 65"/>
              <a:gd name="T33" fmla="*/ 2147483647 h 73"/>
              <a:gd name="T34" fmla="*/ 2147483647 w 65"/>
              <a:gd name="T35" fmla="*/ 2147483647 h 73"/>
              <a:gd name="T36" fmla="*/ 2147483647 w 65"/>
              <a:gd name="T37" fmla="*/ 2147483647 h 73"/>
              <a:gd name="T38" fmla="*/ 2147483647 w 65"/>
              <a:gd name="T39" fmla="*/ 2147483647 h 7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5"/>
              <a:gd name="T61" fmla="*/ 0 h 73"/>
              <a:gd name="T62" fmla="*/ 65 w 65"/>
              <a:gd name="T63" fmla="*/ 73 h 7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5" h="73">
                <a:moveTo>
                  <a:pt x="64" y="64"/>
                </a:moveTo>
                <a:lnTo>
                  <a:pt x="64" y="64"/>
                </a:lnTo>
                <a:lnTo>
                  <a:pt x="56" y="40"/>
                </a:lnTo>
                <a:lnTo>
                  <a:pt x="56" y="32"/>
                </a:lnTo>
                <a:lnTo>
                  <a:pt x="48" y="40"/>
                </a:lnTo>
                <a:lnTo>
                  <a:pt x="40" y="40"/>
                </a:lnTo>
                <a:lnTo>
                  <a:pt x="40" y="32"/>
                </a:lnTo>
                <a:lnTo>
                  <a:pt x="56" y="16"/>
                </a:lnTo>
                <a:lnTo>
                  <a:pt x="24" y="16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0" y="24"/>
                </a:lnTo>
                <a:lnTo>
                  <a:pt x="8" y="24"/>
                </a:lnTo>
                <a:lnTo>
                  <a:pt x="16" y="64"/>
                </a:lnTo>
                <a:lnTo>
                  <a:pt x="32" y="64"/>
                </a:lnTo>
                <a:lnTo>
                  <a:pt x="48" y="48"/>
                </a:lnTo>
                <a:lnTo>
                  <a:pt x="56" y="72"/>
                </a:lnTo>
                <a:lnTo>
                  <a:pt x="64" y="6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6" name="Freeform 64"/>
          <p:cNvSpPr>
            <a:spLocks noChangeAspect="1"/>
          </p:cNvSpPr>
          <p:nvPr/>
        </p:nvSpPr>
        <p:spPr bwMode="auto">
          <a:xfrm>
            <a:off x="6927850" y="3406775"/>
            <a:ext cx="193675" cy="430213"/>
          </a:xfrm>
          <a:custGeom>
            <a:avLst/>
            <a:gdLst>
              <a:gd name="T0" fmla="*/ 2147483647 w 113"/>
              <a:gd name="T1" fmla="*/ 2147483647 h 249"/>
              <a:gd name="T2" fmla="*/ 2147483647 w 113"/>
              <a:gd name="T3" fmla="*/ 2147483647 h 249"/>
              <a:gd name="T4" fmla="*/ 2147483647 w 113"/>
              <a:gd name="T5" fmla="*/ 2147483647 h 249"/>
              <a:gd name="T6" fmla="*/ 2147483647 w 113"/>
              <a:gd name="T7" fmla="*/ 2147483647 h 249"/>
              <a:gd name="T8" fmla="*/ 2147483647 w 113"/>
              <a:gd name="T9" fmla="*/ 2147483647 h 249"/>
              <a:gd name="T10" fmla="*/ 2147483647 w 113"/>
              <a:gd name="T11" fmla="*/ 2147483647 h 249"/>
              <a:gd name="T12" fmla="*/ 2147483647 w 113"/>
              <a:gd name="T13" fmla="*/ 2147483647 h 249"/>
              <a:gd name="T14" fmla="*/ 2147483647 w 113"/>
              <a:gd name="T15" fmla="*/ 2147483647 h 249"/>
              <a:gd name="T16" fmla="*/ 2147483647 w 113"/>
              <a:gd name="T17" fmla="*/ 2147483647 h 249"/>
              <a:gd name="T18" fmla="*/ 2147483647 w 113"/>
              <a:gd name="T19" fmla="*/ 2147483647 h 249"/>
              <a:gd name="T20" fmla="*/ 2147483647 w 113"/>
              <a:gd name="T21" fmla="*/ 2147483647 h 249"/>
              <a:gd name="T22" fmla="*/ 2147483647 w 113"/>
              <a:gd name="T23" fmla="*/ 2147483647 h 249"/>
              <a:gd name="T24" fmla="*/ 2147483647 w 113"/>
              <a:gd name="T25" fmla="*/ 2147483647 h 249"/>
              <a:gd name="T26" fmla="*/ 2147483647 w 113"/>
              <a:gd name="T27" fmla="*/ 2147483647 h 249"/>
              <a:gd name="T28" fmla="*/ 2147483647 w 113"/>
              <a:gd name="T29" fmla="*/ 2147483647 h 249"/>
              <a:gd name="T30" fmla="*/ 2147483647 w 113"/>
              <a:gd name="T31" fmla="*/ 2147483647 h 249"/>
              <a:gd name="T32" fmla="*/ 2147483647 w 113"/>
              <a:gd name="T33" fmla="*/ 2147483647 h 249"/>
              <a:gd name="T34" fmla="*/ 2147483647 w 113"/>
              <a:gd name="T35" fmla="*/ 0 h 249"/>
              <a:gd name="T36" fmla="*/ 2147483647 w 113"/>
              <a:gd name="T37" fmla="*/ 0 h 249"/>
              <a:gd name="T38" fmla="*/ 2147483647 w 113"/>
              <a:gd name="T39" fmla="*/ 2147483647 h 249"/>
              <a:gd name="T40" fmla="*/ 2147483647 w 113"/>
              <a:gd name="T41" fmla="*/ 2147483647 h 249"/>
              <a:gd name="T42" fmla="*/ 2147483647 w 113"/>
              <a:gd name="T43" fmla="*/ 2147483647 h 249"/>
              <a:gd name="T44" fmla="*/ 2147483647 w 113"/>
              <a:gd name="T45" fmla="*/ 2147483647 h 249"/>
              <a:gd name="T46" fmla="*/ 2147483647 w 113"/>
              <a:gd name="T47" fmla="*/ 2147483647 h 249"/>
              <a:gd name="T48" fmla="*/ 2147483647 w 113"/>
              <a:gd name="T49" fmla="*/ 2147483647 h 249"/>
              <a:gd name="T50" fmla="*/ 2147483647 w 113"/>
              <a:gd name="T51" fmla="*/ 2147483647 h 249"/>
              <a:gd name="T52" fmla="*/ 0 w 113"/>
              <a:gd name="T53" fmla="*/ 2147483647 h 249"/>
              <a:gd name="T54" fmla="*/ 2147483647 w 113"/>
              <a:gd name="T55" fmla="*/ 2147483647 h 249"/>
              <a:gd name="T56" fmla="*/ 2147483647 w 113"/>
              <a:gd name="T57" fmla="*/ 2147483647 h 249"/>
              <a:gd name="T58" fmla="*/ 2147483647 w 113"/>
              <a:gd name="T59" fmla="*/ 2147483647 h 249"/>
              <a:gd name="T60" fmla="*/ 2147483647 w 113"/>
              <a:gd name="T61" fmla="*/ 2147483647 h 249"/>
              <a:gd name="T62" fmla="*/ 2147483647 w 113"/>
              <a:gd name="T63" fmla="*/ 2147483647 h 249"/>
              <a:gd name="T64" fmla="*/ 2147483647 w 113"/>
              <a:gd name="T65" fmla="*/ 2147483647 h 249"/>
              <a:gd name="T66" fmla="*/ 2147483647 w 113"/>
              <a:gd name="T67" fmla="*/ 2147483647 h 249"/>
              <a:gd name="T68" fmla="*/ 2147483647 w 113"/>
              <a:gd name="T69" fmla="*/ 2147483647 h 249"/>
              <a:gd name="T70" fmla="*/ 2147483647 w 113"/>
              <a:gd name="T71" fmla="*/ 2147483647 h 2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3"/>
              <a:gd name="T109" fmla="*/ 0 h 249"/>
              <a:gd name="T110" fmla="*/ 113 w 113"/>
              <a:gd name="T111" fmla="*/ 249 h 24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3" h="249">
                <a:moveTo>
                  <a:pt x="80" y="248"/>
                </a:moveTo>
                <a:lnTo>
                  <a:pt x="80" y="248"/>
                </a:lnTo>
                <a:lnTo>
                  <a:pt x="96" y="216"/>
                </a:lnTo>
                <a:lnTo>
                  <a:pt x="88" y="192"/>
                </a:lnTo>
                <a:lnTo>
                  <a:pt x="80" y="176"/>
                </a:lnTo>
                <a:lnTo>
                  <a:pt x="80" y="160"/>
                </a:lnTo>
                <a:lnTo>
                  <a:pt x="72" y="136"/>
                </a:lnTo>
                <a:lnTo>
                  <a:pt x="72" y="120"/>
                </a:lnTo>
                <a:lnTo>
                  <a:pt x="104" y="104"/>
                </a:lnTo>
                <a:lnTo>
                  <a:pt x="112" y="88"/>
                </a:lnTo>
                <a:lnTo>
                  <a:pt x="104" y="88"/>
                </a:lnTo>
                <a:lnTo>
                  <a:pt x="88" y="80"/>
                </a:lnTo>
                <a:lnTo>
                  <a:pt x="88" y="72"/>
                </a:lnTo>
                <a:lnTo>
                  <a:pt x="88" y="64"/>
                </a:lnTo>
                <a:lnTo>
                  <a:pt x="80" y="56"/>
                </a:lnTo>
                <a:lnTo>
                  <a:pt x="72" y="56"/>
                </a:lnTo>
                <a:lnTo>
                  <a:pt x="80" y="16"/>
                </a:lnTo>
                <a:lnTo>
                  <a:pt x="72" y="0"/>
                </a:lnTo>
                <a:lnTo>
                  <a:pt x="64" y="0"/>
                </a:lnTo>
                <a:lnTo>
                  <a:pt x="64" y="16"/>
                </a:lnTo>
                <a:lnTo>
                  <a:pt x="48" y="16"/>
                </a:lnTo>
                <a:lnTo>
                  <a:pt x="40" y="24"/>
                </a:lnTo>
                <a:lnTo>
                  <a:pt x="24" y="56"/>
                </a:lnTo>
                <a:lnTo>
                  <a:pt x="16" y="64"/>
                </a:lnTo>
                <a:lnTo>
                  <a:pt x="8" y="80"/>
                </a:lnTo>
                <a:lnTo>
                  <a:pt x="8" y="88"/>
                </a:lnTo>
                <a:lnTo>
                  <a:pt x="0" y="96"/>
                </a:lnTo>
                <a:lnTo>
                  <a:pt x="16" y="112"/>
                </a:lnTo>
                <a:lnTo>
                  <a:pt x="24" y="128"/>
                </a:lnTo>
                <a:lnTo>
                  <a:pt x="32" y="152"/>
                </a:lnTo>
                <a:lnTo>
                  <a:pt x="24" y="160"/>
                </a:lnTo>
                <a:lnTo>
                  <a:pt x="40" y="168"/>
                </a:lnTo>
                <a:lnTo>
                  <a:pt x="56" y="152"/>
                </a:lnTo>
                <a:lnTo>
                  <a:pt x="64" y="160"/>
                </a:lnTo>
                <a:lnTo>
                  <a:pt x="80" y="208"/>
                </a:lnTo>
                <a:lnTo>
                  <a:pt x="80" y="24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7" name="Freeform 65"/>
          <p:cNvSpPr>
            <a:spLocks noChangeAspect="1"/>
          </p:cNvSpPr>
          <p:nvPr/>
        </p:nvSpPr>
        <p:spPr bwMode="auto">
          <a:xfrm>
            <a:off x="7051675" y="3586163"/>
            <a:ext cx="166688" cy="333375"/>
          </a:xfrm>
          <a:custGeom>
            <a:avLst/>
            <a:gdLst>
              <a:gd name="T0" fmla="*/ 2147483647 w 97"/>
              <a:gd name="T1" fmla="*/ 0 h 193"/>
              <a:gd name="T2" fmla="*/ 2147483647 w 97"/>
              <a:gd name="T3" fmla="*/ 0 h 193"/>
              <a:gd name="T4" fmla="*/ 0 w 97"/>
              <a:gd name="T5" fmla="*/ 2147483647 h 193"/>
              <a:gd name="T6" fmla="*/ 0 w 97"/>
              <a:gd name="T7" fmla="*/ 2147483647 h 193"/>
              <a:gd name="T8" fmla="*/ 2147483647 w 97"/>
              <a:gd name="T9" fmla="*/ 2147483647 h 193"/>
              <a:gd name="T10" fmla="*/ 2147483647 w 97"/>
              <a:gd name="T11" fmla="*/ 2147483647 h 193"/>
              <a:gd name="T12" fmla="*/ 2147483647 w 97"/>
              <a:gd name="T13" fmla="*/ 2147483647 h 193"/>
              <a:gd name="T14" fmla="*/ 2147483647 w 97"/>
              <a:gd name="T15" fmla="*/ 2147483647 h 193"/>
              <a:gd name="T16" fmla="*/ 2147483647 w 97"/>
              <a:gd name="T17" fmla="*/ 2147483647 h 193"/>
              <a:gd name="T18" fmla="*/ 2147483647 w 97"/>
              <a:gd name="T19" fmla="*/ 2147483647 h 193"/>
              <a:gd name="T20" fmla="*/ 2147483647 w 97"/>
              <a:gd name="T21" fmla="*/ 2147483647 h 193"/>
              <a:gd name="T22" fmla="*/ 2147483647 w 97"/>
              <a:gd name="T23" fmla="*/ 2147483647 h 193"/>
              <a:gd name="T24" fmla="*/ 2147483647 w 97"/>
              <a:gd name="T25" fmla="*/ 2147483647 h 193"/>
              <a:gd name="T26" fmla="*/ 2147483647 w 97"/>
              <a:gd name="T27" fmla="*/ 2147483647 h 193"/>
              <a:gd name="T28" fmla="*/ 2147483647 w 97"/>
              <a:gd name="T29" fmla="*/ 2147483647 h 193"/>
              <a:gd name="T30" fmla="*/ 2147483647 w 97"/>
              <a:gd name="T31" fmla="*/ 2147483647 h 193"/>
              <a:gd name="T32" fmla="*/ 2147483647 w 97"/>
              <a:gd name="T33" fmla="*/ 2147483647 h 193"/>
              <a:gd name="T34" fmla="*/ 2147483647 w 97"/>
              <a:gd name="T35" fmla="*/ 2147483647 h 193"/>
              <a:gd name="T36" fmla="*/ 2147483647 w 97"/>
              <a:gd name="T37" fmla="*/ 2147483647 h 193"/>
              <a:gd name="T38" fmla="*/ 2147483647 w 97"/>
              <a:gd name="T39" fmla="*/ 2147483647 h 193"/>
              <a:gd name="T40" fmla="*/ 2147483647 w 97"/>
              <a:gd name="T41" fmla="*/ 2147483647 h 193"/>
              <a:gd name="T42" fmla="*/ 2147483647 w 97"/>
              <a:gd name="T43" fmla="*/ 2147483647 h 193"/>
              <a:gd name="T44" fmla="*/ 2147483647 w 97"/>
              <a:gd name="T45" fmla="*/ 2147483647 h 193"/>
              <a:gd name="T46" fmla="*/ 2147483647 w 97"/>
              <a:gd name="T47" fmla="*/ 2147483647 h 193"/>
              <a:gd name="T48" fmla="*/ 2147483647 w 97"/>
              <a:gd name="T49" fmla="*/ 2147483647 h 193"/>
              <a:gd name="T50" fmla="*/ 2147483647 w 97"/>
              <a:gd name="T51" fmla="*/ 2147483647 h 193"/>
              <a:gd name="T52" fmla="*/ 2147483647 w 97"/>
              <a:gd name="T53" fmla="*/ 2147483647 h 193"/>
              <a:gd name="T54" fmla="*/ 2147483647 w 97"/>
              <a:gd name="T55" fmla="*/ 2147483647 h 193"/>
              <a:gd name="T56" fmla="*/ 2147483647 w 97"/>
              <a:gd name="T57" fmla="*/ 2147483647 h 193"/>
              <a:gd name="T58" fmla="*/ 2147483647 w 97"/>
              <a:gd name="T59" fmla="*/ 2147483647 h 193"/>
              <a:gd name="T60" fmla="*/ 2147483647 w 97"/>
              <a:gd name="T61" fmla="*/ 2147483647 h 193"/>
              <a:gd name="T62" fmla="*/ 2147483647 w 97"/>
              <a:gd name="T63" fmla="*/ 2147483647 h 193"/>
              <a:gd name="T64" fmla="*/ 2147483647 w 97"/>
              <a:gd name="T65" fmla="*/ 2147483647 h 193"/>
              <a:gd name="T66" fmla="*/ 2147483647 w 97"/>
              <a:gd name="T67" fmla="*/ 2147483647 h 193"/>
              <a:gd name="T68" fmla="*/ 2147483647 w 97"/>
              <a:gd name="T69" fmla="*/ 2147483647 h 193"/>
              <a:gd name="T70" fmla="*/ 2147483647 w 97"/>
              <a:gd name="T71" fmla="*/ 2147483647 h 193"/>
              <a:gd name="T72" fmla="*/ 2147483647 w 97"/>
              <a:gd name="T73" fmla="*/ 2147483647 h 193"/>
              <a:gd name="T74" fmla="*/ 2147483647 w 97"/>
              <a:gd name="T75" fmla="*/ 2147483647 h 193"/>
              <a:gd name="T76" fmla="*/ 2147483647 w 97"/>
              <a:gd name="T77" fmla="*/ 2147483647 h 193"/>
              <a:gd name="T78" fmla="*/ 2147483647 w 97"/>
              <a:gd name="T79" fmla="*/ 0 h 1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97"/>
              <a:gd name="T121" fmla="*/ 0 h 193"/>
              <a:gd name="T122" fmla="*/ 97 w 97"/>
              <a:gd name="T123" fmla="*/ 193 h 19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97" h="193">
                <a:moveTo>
                  <a:pt x="32" y="0"/>
                </a:moveTo>
                <a:lnTo>
                  <a:pt x="32" y="0"/>
                </a:lnTo>
                <a:lnTo>
                  <a:pt x="0" y="16"/>
                </a:lnTo>
                <a:lnTo>
                  <a:pt x="0" y="32"/>
                </a:lnTo>
                <a:lnTo>
                  <a:pt x="8" y="56"/>
                </a:lnTo>
                <a:lnTo>
                  <a:pt x="8" y="72"/>
                </a:lnTo>
                <a:lnTo>
                  <a:pt x="16" y="88"/>
                </a:lnTo>
                <a:lnTo>
                  <a:pt x="24" y="112"/>
                </a:lnTo>
                <a:lnTo>
                  <a:pt x="8" y="144"/>
                </a:lnTo>
                <a:lnTo>
                  <a:pt x="8" y="152"/>
                </a:lnTo>
                <a:lnTo>
                  <a:pt x="8" y="160"/>
                </a:lnTo>
                <a:lnTo>
                  <a:pt x="32" y="184"/>
                </a:lnTo>
                <a:lnTo>
                  <a:pt x="32" y="176"/>
                </a:lnTo>
                <a:lnTo>
                  <a:pt x="40" y="184"/>
                </a:lnTo>
                <a:lnTo>
                  <a:pt x="48" y="192"/>
                </a:lnTo>
                <a:lnTo>
                  <a:pt x="56" y="184"/>
                </a:lnTo>
                <a:lnTo>
                  <a:pt x="48" y="176"/>
                </a:lnTo>
                <a:lnTo>
                  <a:pt x="32" y="176"/>
                </a:lnTo>
                <a:lnTo>
                  <a:pt x="24" y="144"/>
                </a:lnTo>
                <a:lnTo>
                  <a:pt x="16" y="144"/>
                </a:lnTo>
                <a:lnTo>
                  <a:pt x="16" y="136"/>
                </a:lnTo>
                <a:lnTo>
                  <a:pt x="24" y="112"/>
                </a:lnTo>
                <a:lnTo>
                  <a:pt x="24" y="96"/>
                </a:lnTo>
                <a:lnTo>
                  <a:pt x="40" y="96"/>
                </a:lnTo>
                <a:lnTo>
                  <a:pt x="40" y="104"/>
                </a:lnTo>
                <a:lnTo>
                  <a:pt x="48" y="104"/>
                </a:lnTo>
                <a:lnTo>
                  <a:pt x="64" y="120"/>
                </a:lnTo>
                <a:lnTo>
                  <a:pt x="64" y="112"/>
                </a:lnTo>
                <a:lnTo>
                  <a:pt x="56" y="96"/>
                </a:lnTo>
                <a:lnTo>
                  <a:pt x="64" y="80"/>
                </a:lnTo>
                <a:lnTo>
                  <a:pt x="96" y="80"/>
                </a:lnTo>
                <a:lnTo>
                  <a:pt x="96" y="64"/>
                </a:lnTo>
                <a:lnTo>
                  <a:pt x="88" y="56"/>
                </a:lnTo>
                <a:lnTo>
                  <a:pt x="80" y="40"/>
                </a:lnTo>
                <a:lnTo>
                  <a:pt x="72" y="24"/>
                </a:lnTo>
                <a:lnTo>
                  <a:pt x="56" y="32"/>
                </a:lnTo>
                <a:lnTo>
                  <a:pt x="40" y="40"/>
                </a:lnTo>
                <a:lnTo>
                  <a:pt x="40" y="16"/>
                </a:lnTo>
                <a:lnTo>
                  <a:pt x="32" y="8"/>
                </a:lnTo>
                <a:lnTo>
                  <a:pt x="3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8" name="Freeform 66"/>
          <p:cNvSpPr>
            <a:spLocks noChangeAspect="1"/>
          </p:cNvSpPr>
          <p:nvPr/>
        </p:nvSpPr>
        <p:spPr bwMode="auto">
          <a:xfrm>
            <a:off x="7107238" y="3544888"/>
            <a:ext cx="152400" cy="195262"/>
          </a:xfrm>
          <a:custGeom>
            <a:avLst/>
            <a:gdLst>
              <a:gd name="T0" fmla="*/ 2147483647 w 89"/>
              <a:gd name="T1" fmla="*/ 2147483647 h 113"/>
              <a:gd name="T2" fmla="*/ 2147483647 w 89"/>
              <a:gd name="T3" fmla="*/ 2147483647 h 113"/>
              <a:gd name="T4" fmla="*/ 2147483647 w 89"/>
              <a:gd name="T5" fmla="*/ 2147483647 h 113"/>
              <a:gd name="T6" fmla="*/ 2147483647 w 89"/>
              <a:gd name="T7" fmla="*/ 2147483647 h 113"/>
              <a:gd name="T8" fmla="*/ 2147483647 w 89"/>
              <a:gd name="T9" fmla="*/ 2147483647 h 113"/>
              <a:gd name="T10" fmla="*/ 2147483647 w 89"/>
              <a:gd name="T11" fmla="*/ 2147483647 h 113"/>
              <a:gd name="T12" fmla="*/ 2147483647 w 89"/>
              <a:gd name="T13" fmla="*/ 2147483647 h 113"/>
              <a:gd name="T14" fmla="*/ 2147483647 w 89"/>
              <a:gd name="T15" fmla="*/ 2147483647 h 113"/>
              <a:gd name="T16" fmla="*/ 2147483647 w 89"/>
              <a:gd name="T17" fmla="*/ 2147483647 h 113"/>
              <a:gd name="T18" fmla="*/ 2147483647 w 89"/>
              <a:gd name="T19" fmla="*/ 0 h 113"/>
              <a:gd name="T20" fmla="*/ 2147483647 w 89"/>
              <a:gd name="T21" fmla="*/ 0 h 113"/>
              <a:gd name="T22" fmla="*/ 2147483647 w 89"/>
              <a:gd name="T23" fmla="*/ 2147483647 h 113"/>
              <a:gd name="T24" fmla="*/ 2147483647 w 89"/>
              <a:gd name="T25" fmla="*/ 2147483647 h 113"/>
              <a:gd name="T26" fmla="*/ 2147483647 w 89"/>
              <a:gd name="T27" fmla="*/ 2147483647 h 113"/>
              <a:gd name="T28" fmla="*/ 0 w 89"/>
              <a:gd name="T29" fmla="*/ 2147483647 h 113"/>
              <a:gd name="T30" fmla="*/ 0 w 89"/>
              <a:gd name="T31" fmla="*/ 2147483647 h 113"/>
              <a:gd name="T32" fmla="*/ 2147483647 w 89"/>
              <a:gd name="T33" fmla="*/ 2147483647 h 113"/>
              <a:gd name="T34" fmla="*/ 2147483647 w 89"/>
              <a:gd name="T35" fmla="*/ 2147483647 h 113"/>
              <a:gd name="T36" fmla="*/ 2147483647 w 89"/>
              <a:gd name="T37" fmla="*/ 2147483647 h 113"/>
              <a:gd name="T38" fmla="*/ 2147483647 w 89"/>
              <a:gd name="T39" fmla="*/ 2147483647 h 113"/>
              <a:gd name="T40" fmla="*/ 2147483647 w 89"/>
              <a:gd name="T41" fmla="*/ 2147483647 h 113"/>
              <a:gd name="T42" fmla="*/ 2147483647 w 89"/>
              <a:gd name="T43" fmla="*/ 2147483647 h 113"/>
              <a:gd name="T44" fmla="*/ 2147483647 w 89"/>
              <a:gd name="T45" fmla="*/ 2147483647 h 113"/>
              <a:gd name="T46" fmla="*/ 2147483647 w 89"/>
              <a:gd name="T47" fmla="*/ 2147483647 h 113"/>
              <a:gd name="T48" fmla="*/ 2147483647 w 89"/>
              <a:gd name="T49" fmla="*/ 2147483647 h 113"/>
              <a:gd name="T50" fmla="*/ 2147483647 w 89"/>
              <a:gd name="T51" fmla="*/ 2147483647 h 113"/>
              <a:gd name="T52" fmla="*/ 2147483647 w 89"/>
              <a:gd name="T53" fmla="*/ 2147483647 h 11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9"/>
              <a:gd name="T82" fmla="*/ 0 h 113"/>
              <a:gd name="T83" fmla="*/ 89 w 89"/>
              <a:gd name="T84" fmla="*/ 113 h 11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9" h="113">
                <a:moveTo>
                  <a:pt x="88" y="104"/>
                </a:moveTo>
                <a:lnTo>
                  <a:pt x="88" y="104"/>
                </a:lnTo>
                <a:lnTo>
                  <a:pt x="88" y="88"/>
                </a:lnTo>
                <a:lnTo>
                  <a:pt x="72" y="72"/>
                </a:lnTo>
                <a:lnTo>
                  <a:pt x="72" y="64"/>
                </a:lnTo>
                <a:lnTo>
                  <a:pt x="40" y="40"/>
                </a:lnTo>
                <a:lnTo>
                  <a:pt x="56" y="32"/>
                </a:lnTo>
                <a:lnTo>
                  <a:pt x="48" y="24"/>
                </a:lnTo>
                <a:lnTo>
                  <a:pt x="32" y="16"/>
                </a:lnTo>
                <a:lnTo>
                  <a:pt x="24" y="0"/>
                </a:lnTo>
                <a:lnTo>
                  <a:pt x="16" y="0"/>
                </a:lnTo>
                <a:lnTo>
                  <a:pt x="16" y="16"/>
                </a:lnTo>
                <a:lnTo>
                  <a:pt x="8" y="16"/>
                </a:lnTo>
                <a:lnTo>
                  <a:pt x="8" y="8"/>
                </a:lnTo>
                <a:lnTo>
                  <a:pt x="0" y="24"/>
                </a:lnTo>
                <a:lnTo>
                  <a:pt x="0" y="32"/>
                </a:lnTo>
                <a:lnTo>
                  <a:pt x="8" y="40"/>
                </a:lnTo>
                <a:lnTo>
                  <a:pt x="8" y="64"/>
                </a:lnTo>
                <a:lnTo>
                  <a:pt x="24" y="56"/>
                </a:lnTo>
                <a:lnTo>
                  <a:pt x="40" y="48"/>
                </a:lnTo>
                <a:lnTo>
                  <a:pt x="48" y="64"/>
                </a:lnTo>
                <a:lnTo>
                  <a:pt x="56" y="80"/>
                </a:lnTo>
                <a:lnTo>
                  <a:pt x="64" y="88"/>
                </a:lnTo>
                <a:lnTo>
                  <a:pt x="64" y="104"/>
                </a:lnTo>
                <a:lnTo>
                  <a:pt x="72" y="112"/>
                </a:lnTo>
                <a:lnTo>
                  <a:pt x="72" y="104"/>
                </a:lnTo>
                <a:lnTo>
                  <a:pt x="88" y="10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49" name="Freeform 67"/>
          <p:cNvSpPr>
            <a:spLocks noChangeAspect="1"/>
          </p:cNvSpPr>
          <p:nvPr/>
        </p:nvSpPr>
        <p:spPr bwMode="auto">
          <a:xfrm>
            <a:off x="7148513" y="3530600"/>
            <a:ext cx="153987" cy="320675"/>
          </a:xfrm>
          <a:custGeom>
            <a:avLst/>
            <a:gdLst>
              <a:gd name="T0" fmla="*/ 0 w 89"/>
              <a:gd name="T1" fmla="*/ 2147483647 h 185"/>
              <a:gd name="T2" fmla="*/ 0 w 89"/>
              <a:gd name="T3" fmla="*/ 2147483647 h 185"/>
              <a:gd name="T4" fmla="*/ 0 w 89"/>
              <a:gd name="T5" fmla="*/ 0 h 185"/>
              <a:gd name="T6" fmla="*/ 2147483647 w 89"/>
              <a:gd name="T7" fmla="*/ 2147483647 h 185"/>
              <a:gd name="T8" fmla="*/ 2147483647 w 89"/>
              <a:gd name="T9" fmla="*/ 0 h 185"/>
              <a:gd name="T10" fmla="*/ 2147483647 w 89"/>
              <a:gd name="T11" fmla="*/ 0 h 185"/>
              <a:gd name="T12" fmla="*/ 2147483647 w 89"/>
              <a:gd name="T13" fmla="*/ 2147483647 h 185"/>
              <a:gd name="T14" fmla="*/ 2147483647 w 89"/>
              <a:gd name="T15" fmla="*/ 2147483647 h 185"/>
              <a:gd name="T16" fmla="*/ 2147483647 w 89"/>
              <a:gd name="T17" fmla="*/ 2147483647 h 185"/>
              <a:gd name="T18" fmla="*/ 2147483647 w 89"/>
              <a:gd name="T19" fmla="*/ 2147483647 h 185"/>
              <a:gd name="T20" fmla="*/ 2147483647 w 89"/>
              <a:gd name="T21" fmla="*/ 2147483647 h 185"/>
              <a:gd name="T22" fmla="*/ 2147483647 w 89"/>
              <a:gd name="T23" fmla="*/ 2147483647 h 185"/>
              <a:gd name="T24" fmla="*/ 2147483647 w 89"/>
              <a:gd name="T25" fmla="*/ 2147483647 h 185"/>
              <a:gd name="T26" fmla="*/ 2147483647 w 89"/>
              <a:gd name="T27" fmla="*/ 2147483647 h 185"/>
              <a:gd name="T28" fmla="*/ 2147483647 w 89"/>
              <a:gd name="T29" fmla="*/ 2147483647 h 185"/>
              <a:gd name="T30" fmla="*/ 2147483647 w 89"/>
              <a:gd name="T31" fmla="*/ 2147483647 h 185"/>
              <a:gd name="T32" fmla="*/ 2147483647 w 89"/>
              <a:gd name="T33" fmla="*/ 2147483647 h 185"/>
              <a:gd name="T34" fmla="*/ 2147483647 w 89"/>
              <a:gd name="T35" fmla="*/ 2147483647 h 185"/>
              <a:gd name="T36" fmla="*/ 2147483647 w 89"/>
              <a:gd name="T37" fmla="*/ 2147483647 h 185"/>
              <a:gd name="T38" fmla="*/ 2147483647 w 89"/>
              <a:gd name="T39" fmla="*/ 2147483647 h 185"/>
              <a:gd name="T40" fmla="*/ 2147483647 w 89"/>
              <a:gd name="T41" fmla="*/ 2147483647 h 185"/>
              <a:gd name="T42" fmla="*/ 2147483647 w 89"/>
              <a:gd name="T43" fmla="*/ 2147483647 h 185"/>
              <a:gd name="T44" fmla="*/ 2147483647 w 89"/>
              <a:gd name="T45" fmla="*/ 2147483647 h 185"/>
              <a:gd name="T46" fmla="*/ 2147483647 w 89"/>
              <a:gd name="T47" fmla="*/ 2147483647 h 185"/>
              <a:gd name="T48" fmla="*/ 2147483647 w 89"/>
              <a:gd name="T49" fmla="*/ 2147483647 h 185"/>
              <a:gd name="T50" fmla="*/ 2147483647 w 89"/>
              <a:gd name="T51" fmla="*/ 2147483647 h 185"/>
              <a:gd name="T52" fmla="*/ 2147483647 w 89"/>
              <a:gd name="T53" fmla="*/ 2147483647 h 185"/>
              <a:gd name="T54" fmla="*/ 2147483647 w 89"/>
              <a:gd name="T55" fmla="*/ 2147483647 h 185"/>
              <a:gd name="T56" fmla="*/ 2147483647 w 89"/>
              <a:gd name="T57" fmla="*/ 2147483647 h 185"/>
              <a:gd name="T58" fmla="*/ 2147483647 w 89"/>
              <a:gd name="T59" fmla="*/ 2147483647 h 185"/>
              <a:gd name="T60" fmla="*/ 2147483647 w 89"/>
              <a:gd name="T61" fmla="*/ 2147483647 h 185"/>
              <a:gd name="T62" fmla="*/ 0 w 89"/>
              <a:gd name="T63" fmla="*/ 2147483647 h 18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9"/>
              <a:gd name="T97" fmla="*/ 0 h 185"/>
              <a:gd name="T98" fmla="*/ 89 w 89"/>
              <a:gd name="T99" fmla="*/ 185 h 18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9" h="185">
                <a:moveTo>
                  <a:pt x="0" y="8"/>
                </a:moveTo>
                <a:lnTo>
                  <a:pt x="0" y="8"/>
                </a:lnTo>
                <a:lnTo>
                  <a:pt x="0" y="0"/>
                </a:lnTo>
                <a:lnTo>
                  <a:pt x="8" y="8"/>
                </a:lnTo>
                <a:lnTo>
                  <a:pt x="40" y="0"/>
                </a:lnTo>
                <a:lnTo>
                  <a:pt x="56" y="0"/>
                </a:lnTo>
                <a:lnTo>
                  <a:pt x="56" y="16"/>
                </a:lnTo>
                <a:lnTo>
                  <a:pt x="72" y="16"/>
                </a:lnTo>
                <a:lnTo>
                  <a:pt x="56" y="24"/>
                </a:lnTo>
                <a:lnTo>
                  <a:pt x="48" y="40"/>
                </a:lnTo>
                <a:lnTo>
                  <a:pt x="40" y="48"/>
                </a:lnTo>
                <a:lnTo>
                  <a:pt x="80" y="104"/>
                </a:lnTo>
                <a:lnTo>
                  <a:pt x="88" y="120"/>
                </a:lnTo>
                <a:lnTo>
                  <a:pt x="80" y="152"/>
                </a:lnTo>
                <a:lnTo>
                  <a:pt x="64" y="160"/>
                </a:lnTo>
                <a:lnTo>
                  <a:pt x="56" y="160"/>
                </a:lnTo>
                <a:lnTo>
                  <a:pt x="48" y="176"/>
                </a:lnTo>
                <a:lnTo>
                  <a:pt x="32" y="184"/>
                </a:lnTo>
                <a:lnTo>
                  <a:pt x="32" y="168"/>
                </a:lnTo>
                <a:lnTo>
                  <a:pt x="24" y="160"/>
                </a:lnTo>
                <a:lnTo>
                  <a:pt x="40" y="152"/>
                </a:lnTo>
                <a:lnTo>
                  <a:pt x="48" y="144"/>
                </a:lnTo>
                <a:lnTo>
                  <a:pt x="64" y="136"/>
                </a:lnTo>
                <a:lnTo>
                  <a:pt x="64" y="112"/>
                </a:lnTo>
                <a:lnTo>
                  <a:pt x="64" y="96"/>
                </a:lnTo>
                <a:lnTo>
                  <a:pt x="48" y="80"/>
                </a:lnTo>
                <a:lnTo>
                  <a:pt x="48" y="72"/>
                </a:lnTo>
                <a:lnTo>
                  <a:pt x="16" y="48"/>
                </a:lnTo>
                <a:lnTo>
                  <a:pt x="32" y="40"/>
                </a:lnTo>
                <a:lnTo>
                  <a:pt x="24" y="32"/>
                </a:lnTo>
                <a:lnTo>
                  <a:pt x="8" y="24"/>
                </a:lnTo>
                <a:lnTo>
                  <a:pt x="0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0" name="Freeform 68"/>
          <p:cNvSpPr>
            <a:spLocks noChangeAspect="1"/>
          </p:cNvSpPr>
          <p:nvPr/>
        </p:nvSpPr>
        <p:spPr bwMode="auto">
          <a:xfrm>
            <a:off x="7107238" y="3890963"/>
            <a:ext cx="84137" cy="125412"/>
          </a:xfrm>
          <a:custGeom>
            <a:avLst/>
            <a:gdLst>
              <a:gd name="T0" fmla="*/ 2147483647 w 49"/>
              <a:gd name="T1" fmla="*/ 2147483647 h 73"/>
              <a:gd name="T2" fmla="*/ 2147483647 w 49"/>
              <a:gd name="T3" fmla="*/ 2147483647 h 73"/>
              <a:gd name="T4" fmla="*/ 2147483647 w 49"/>
              <a:gd name="T5" fmla="*/ 2147483647 h 73"/>
              <a:gd name="T6" fmla="*/ 2147483647 w 49"/>
              <a:gd name="T7" fmla="*/ 2147483647 h 73"/>
              <a:gd name="T8" fmla="*/ 0 w 49"/>
              <a:gd name="T9" fmla="*/ 0 h 73"/>
              <a:gd name="T10" fmla="*/ 0 w 49"/>
              <a:gd name="T11" fmla="*/ 2147483647 h 73"/>
              <a:gd name="T12" fmla="*/ 0 w 49"/>
              <a:gd name="T13" fmla="*/ 2147483647 h 73"/>
              <a:gd name="T14" fmla="*/ 2147483647 w 49"/>
              <a:gd name="T15" fmla="*/ 2147483647 h 73"/>
              <a:gd name="T16" fmla="*/ 2147483647 w 49"/>
              <a:gd name="T17" fmla="*/ 2147483647 h 73"/>
              <a:gd name="T18" fmla="*/ 2147483647 w 49"/>
              <a:gd name="T19" fmla="*/ 2147483647 h 73"/>
              <a:gd name="T20" fmla="*/ 2147483647 w 49"/>
              <a:gd name="T21" fmla="*/ 2147483647 h 73"/>
              <a:gd name="T22" fmla="*/ 2147483647 w 49"/>
              <a:gd name="T23" fmla="*/ 2147483647 h 73"/>
              <a:gd name="T24" fmla="*/ 2147483647 w 49"/>
              <a:gd name="T25" fmla="*/ 2147483647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"/>
              <a:gd name="T40" fmla="*/ 0 h 73"/>
              <a:gd name="T41" fmla="*/ 49 w 49"/>
              <a:gd name="T42" fmla="*/ 73 h 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" h="73">
                <a:moveTo>
                  <a:pt x="24" y="8"/>
                </a:moveTo>
                <a:lnTo>
                  <a:pt x="24" y="8"/>
                </a:lnTo>
                <a:lnTo>
                  <a:pt x="16" y="16"/>
                </a:lnTo>
                <a:lnTo>
                  <a:pt x="8" y="8"/>
                </a:lnTo>
                <a:lnTo>
                  <a:pt x="0" y="0"/>
                </a:lnTo>
                <a:lnTo>
                  <a:pt x="0" y="8"/>
                </a:lnTo>
                <a:lnTo>
                  <a:pt x="0" y="32"/>
                </a:lnTo>
                <a:lnTo>
                  <a:pt x="16" y="48"/>
                </a:lnTo>
                <a:lnTo>
                  <a:pt x="40" y="72"/>
                </a:lnTo>
                <a:lnTo>
                  <a:pt x="48" y="72"/>
                </a:lnTo>
                <a:lnTo>
                  <a:pt x="40" y="48"/>
                </a:lnTo>
                <a:lnTo>
                  <a:pt x="40" y="24"/>
                </a:lnTo>
                <a:lnTo>
                  <a:pt x="24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1" name="Freeform 69"/>
          <p:cNvSpPr>
            <a:spLocks noChangeAspect="1"/>
          </p:cNvSpPr>
          <p:nvPr/>
        </p:nvSpPr>
        <p:spPr bwMode="auto">
          <a:xfrm>
            <a:off x="7300913" y="3890963"/>
            <a:ext cx="222250" cy="125412"/>
          </a:xfrm>
          <a:custGeom>
            <a:avLst/>
            <a:gdLst>
              <a:gd name="T0" fmla="*/ 2147483647 w 129"/>
              <a:gd name="T1" fmla="*/ 2147483647 h 73"/>
              <a:gd name="T2" fmla="*/ 2147483647 w 129"/>
              <a:gd name="T3" fmla="*/ 2147483647 h 73"/>
              <a:gd name="T4" fmla="*/ 2147483647 w 129"/>
              <a:gd name="T5" fmla="*/ 2147483647 h 73"/>
              <a:gd name="T6" fmla="*/ 2147483647 w 129"/>
              <a:gd name="T7" fmla="*/ 2147483647 h 73"/>
              <a:gd name="T8" fmla="*/ 2147483647 w 129"/>
              <a:gd name="T9" fmla="*/ 2147483647 h 73"/>
              <a:gd name="T10" fmla="*/ 2147483647 w 129"/>
              <a:gd name="T11" fmla="*/ 2147483647 h 73"/>
              <a:gd name="T12" fmla="*/ 2147483647 w 129"/>
              <a:gd name="T13" fmla="*/ 2147483647 h 73"/>
              <a:gd name="T14" fmla="*/ 2147483647 w 129"/>
              <a:gd name="T15" fmla="*/ 2147483647 h 73"/>
              <a:gd name="T16" fmla="*/ 2147483647 w 129"/>
              <a:gd name="T17" fmla="*/ 2147483647 h 73"/>
              <a:gd name="T18" fmla="*/ 0 w 129"/>
              <a:gd name="T19" fmla="*/ 2147483647 h 73"/>
              <a:gd name="T20" fmla="*/ 2147483647 w 129"/>
              <a:gd name="T21" fmla="*/ 2147483647 h 73"/>
              <a:gd name="T22" fmla="*/ 2147483647 w 129"/>
              <a:gd name="T23" fmla="*/ 2147483647 h 73"/>
              <a:gd name="T24" fmla="*/ 2147483647 w 129"/>
              <a:gd name="T25" fmla="*/ 2147483647 h 73"/>
              <a:gd name="T26" fmla="*/ 2147483647 w 129"/>
              <a:gd name="T27" fmla="*/ 2147483647 h 73"/>
              <a:gd name="T28" fmla="*/ 2147483647 w 129"/>
              <a:gd name="T29" fmla="*/ 2147483647 h 73"/>
              <a:gd name="T30" fmla="*/ 2147483647 w 129"/>
              <a:gd name="T31" fmla="*/ 2147483647 h 73"/>
              <a:gd name="T32" fmla="*/ 2147483647 w 129"/>
              <a:gd name="T33" fmla="*/ 2147483647 h 73"/>
              <a:gd name="T34" fmla="*/ 2147483647 w 129"/>
              <a:gd name="T35" fmla="*/ 2147483647 h 73"/>
              <a:gd name="T36" fmla="*/ 2147483647 w 129"/>
              <a:gd name="T37" fmla="*/ 2147483647 h 73"/>
              <a:gd name="T38" fmla="*/ 2147483647 w 129"/>
              <a:gd name="T39" fmla="*/ 2147483647 h 73"/>
              <a:gd name="T40" fmla="*/ 2147483647 w 129"/>
              <a:gd name="T41" fmla="*/ 2147483647 h 73"/>
              <a:gd name="T42" fmla="*/ 2147483647 w 129"/>
              <a:gd name="T43" fmla="*/ 2147483647 h 73"/>
              <a:gd name="T44" fmla="*/ 2147483647 w 129"/>
              <a:gd name="T45" fmla="*/ 0 h 73"/>
              <a:gd name="T46" fmla="*/ 2147483647 w 129"/>
              <a:gd name="T47" fmla="*/ 2147483647 h 73"/>
              <a:gd name="T48" fmla="*/ 2147483647 w 129"/>
              <a:gd name="T49" fmla="*/ 2147483647 h 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9"/>
              <a:gd name="T76" fmla="*/ 0 h 73"/>
              <a:gd name="T77" fmla="*/ 129 w 129"/>
              <a:gd name="T78" fmla="*/ 73 h 7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9" h="73">
                <a:moveTo>
                  <a:pt x="72" y="24"/>
                </a:moveTo>
                <a:lnTo>
                  <a:pt x="72" y="24"/>
                </a:lnTo>
                <a:lnTo>
                  <a:pt x="80" y="24"/>
                </a:lnTo>
                <a:lnTo>
                  <a:pt x="72" y="32"/>
                </a:lnTo>
                <a:lnTo>
                  <a:pt x="64" y="32"/>
                </a:lnTo>
                <a:lnTo>
                  <a:pt x="56" y="32"/>
                </a:lnTo>
                <a:lnTo>
                  <a:pt x="40" y="48"/>
                </a:lnTo>
                <a:lnTo>
                  <a:pt x="24" y="48"/>
                </a:lnTo>
                <a:lnTo>
                  <a:pt x="24" y="64"/>
                </a:lnTo>
                <a:lnTo>
                  <a:pt x="0" y="64"/>
                </a:lnTo>
                <a:lnTo>
                  <a:pt x="16" y="72"/>
                </a:lnTo>
                <a:lnTo>
                  <a:pt x="32" y="72"/>
                </a:lnTo>
                <a:lnTo>
                  <a:pt x="40" y="64"/>
                </a:lnTo>
                <a:lnTo>
                  <a:pt x="56" y="72"/>
                </a:lnTo>
                <a:lnTo>
                  <a:pt x="64" y="64"/>
                </a:lnTo>
                <a:lnTo>
                  <a:pt x="88" y="32"/>
                </a:lnTo>
                <a:lnTo>
                  <a:pt x="112" y="32"/>
                </a:lnTo>
                <a:lnTo>
                  <a:pt x="120" y="32"/>
                </a:lnTo>
                <a:lnTo>
                  <a:pt x="112" y="24"/>
                </a:lnTo>
                <a:lnTo>
                  <a:pt x="128" y="24"/>
                </a:lnTo>
                <a:lnTo>
                  <a:pt x="104" y="16"/>
                </a:lnTo>
                <a:lnTo>
                  <a:pt x="104" y="8"/>
                </a:lnTo>
                <a:lnTo>
                  <a:pt x="96" y="0"/>
                </a:lnTo>
                <a:lnTo>
                  <a:pt x="80" y="16"/>
                </a:lnTo>
                <a:lnTo>
                  <a:pt x="72" y="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2" name="Freeform 70"/>
          <p:cNvSpPr>
            <a:spLocks noChangeAspect="1"/>
          </p:cNvSpPr>
          <p:nvPr/>
        </p:nvSpPr>
        <p:spPr bwMode="auto">
          <a:xfrm>
            <a:off x="7397750" y="3932238"/>
            <a:ext cx="42863" cy="15875"/>
          </a:xfrm>
          <a:custGeom>
            <a:avLst/>
            <a:gdLst>
              <a:gd name="T0" fmla="*/ 0 w 25"/>
              <a:gd name="T1" fmla="*/ 2147483647 h 9"/>
              <a:gd name="T2" fmla="*/ 0 w 25"/>
              <a:gd name="T3" fmla="*/ 2147483647 h 9"/>
              <a:gd name="T4" fmla="*/ 2147483647 w 25"/>
              <a:gd name="T5" fmla="*/ 2147483647 h 9"/>
              <a:gd name="T6" fmla="*/ 2147483647 w 25"/>
              <a:gd name="T7" fmla="*/ 2147483647 h 9"/>
              <a:gd name="T8" fmla="*/ 2147483647 w 25"/>
              <a:gd name="T9" fmla="*/ 0 h 9"/>
              <a:gd name="T10" fmla="*/ 2147483647 w 25"/>
              <a:gd name="T11" fmla="*/ 0 h 9"/>
              <a:gd name="T12" fmla="*/ 0 w 25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9"/>
              <a:gd name="T23" fmla="*/ 25 w 25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24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3" name="Freeform 71"/>
          <p:cNvSpPr>
            <a:spLocks noChangeAspect="1"/>
          </p:cNvSpPr>
          <p:nvPr/>
        </p:nvSpPr>
        <p:spPr bwMode="auto">
          <a:xfrm>
            <a:off x="7286625" y="3946525"/>
            <a:ext cx="222250" cy="180975"/>
          </a:xfrm>
          <a:custGeom>
            <a:avLst/>
            <a:gdLst>
              <a:gd name="T0" fmla="*/ 2147483647 w 129"/>
              <a:gd name="T1" fmla="*/ 2147483647 h 105"/>
              <a:gd name="T2" fmla="*/ 2147483647 w 129"/>
              <a:gd name="T3" fmla="*/ 2147483647 h 105"/>
              <a:gd name="T4" fmla="*/ 2147483647 w 129"/>
              <a:gd name="T5" fmla="*/ 2147483647 h 105"/>
              <a:gd name="T6" fmla="*/ 2147483647 w 129"/>
              <a:gd name="T7" fmla="*/ 2147483647 h 105"/>
              <a:gd name="T8" fmla="*/ 2147483647 w 129"/>
              <a:gd name="T9" fmla="*/ 2147483647 h 105"/>
              <a:gd name="T10" fmla="*/ 2147483647 w 129"/>
              <a:gd name="T11" fmla="*/ 2147483647 h 105"/>
              <a:gd name="T12" fmla="*/ 2147483647 w 129"/>
              <a:gd name="T13" fmla="*/ 2147483647 h 105"/>
              <a:gd name="T14" fmla="*/ 2147483647 w 129"/>
              <a:gd name="T15" fmla="*/ 0 h 105"/>
              <a:gd name="T16" fmla="*/ 2147483647 w 129"/>
              <a:gd name="T17" fmla="*/ 0 h 105"/>
              <a:gd name="T18" fmla="*/ 2147483647 w 129"/>
              <a:gd name="T19" fmla="*/ 2147483647 h 105"/>
              <a:gd name="T20" fmla="*/ 2147483647 w 129"/>
              <a:gd name="T21" fmla="*/ 2147483647 h 105"/>
              <a:gd name="T22" fmla="*/ 2147483647 w 129"/>
              <a:gd name="T23" fmla="*/ 2147483647 h 105"/>
              <a:gd name="T24" fmla="*/ 2147483647 w 129"/>
              <a:gd name="T25" fmla="*/ 2147483647 h 105"/>
              <a:gd name="T26" fmla="*/ 2147483647 w 129"/>
              <a:gd name="T27" fmla="*/ 2147483647 h 105"/>
              <a:gd name="T28" fmla="*/ 2147483647 w 129"/>
              <a:gd name="T29" fmla="*/ 2147483647 h 105"/>
              <a:gd name="T30" fmla="*/ 2147483647 w 129"/>
              <a:gd name="T31" fmla="*/ 2147483647 h 105"/>
              <a:gd name="T32" fmla="*/ 2147483647 w 129"/>
              <a:gd name="T33" fmla="*/ 2147483647 h 105"/>
              <a:gd name="T34" fmla="*/ 2147483647 w 129"/>
              <a:gd name="T35" fmla="*/ 2147483647 h 105"/>
              <a:gd name="T36" fmla="*/ 2147483647 w 129"/>
              <a:gd name="T37" fmla="*/ 2147483647 h 105"/>
              <a:gd name="T38" fmla="*/ 2147483647 w 129"/>
              <a:gd name="T39" fmla="*/ 2147483647 h 105"/>
              <a:gd name="T40" fmla="*/ 2147483647 w 129"/>
              <a:gd name="T41" fmla="*/ 2147483647 h 105"/>
              <a:gd name="T42" fmla="*/ 2147483647 w 129"/>
              <a:gd name="T43" fmla="*/ 2147483647 h 105"/>
              <a:gd name="T44" fmla="*/ 2147483647 w 129"/>
              <a:gd name="T45" fmla="*/ 2147483647 h 105"/>
              <a:gd name="T46" fmla="*/ 2147483647 w 129"/>
              <a:gd name="T47" fmla="*/ 2147483647 h 105"/>
              <a:gd name="T48" fmla="*/ 2147483647 w 129"/>
              <a:gd name="T49" fmla="*/ 2147483647 h 105"/>
              <a:gd name="T50" fmla="*/ 2147483647 w 129"/>
              <a:gd name="T51" fmla="*/ 2147483647 h 105"/>
              <a:gd name="T52" fmla="*/ 0 w 129"/>
              <a:gd name="T53" fmla="*/ 2147483647 h 105"/>
              <a:gd name="T54" fmla="*/ 2147483647 w 129"/>
              <a:gd name="T55" fmla="*/ 2147483647 h 10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9"/>
              <a:gd name="T85" fmla="*/ 0 h 105"/>
              <a:gd name="T86" fmla="*/ 129 w 129"/>
              <a:gd name="T87" fmla="*/ 105 h 10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9" h="105">
                <a:moveTo>
                  <a:pt x="8" y="32"/>
                </a:moveTo>
                <a:lnTo>
                  <a:pt x="8" y="32"/>
                </a:lnTo>
                <a:lnTo>
                  <a:pt x="24" y="40"/>
                </a:lnTo>
                <a:lnTo>
                  <a:pt x="40" y="40"/>
                </a:lnTo>
                <a:lnTo>
                  <a:pt x="48" y="32"/>
                </a:lnTo>
                <a:lnTo>
                  <a:pt x="64" y="40"/>
                </a:lnTo>
                <a:lnTo>
                  <a:pt x="72" y="32"/>
                </a:lnTo>
                <a:lnTo>
                  <a:pt x="96" y="0"/>
                </a:lnTo>
                <a:lnTo>
                  <a:pt x="120" y="0"/>
                </a:lnTo>
                <a:lnTo>
                  <a:pt x="112" y="16"/>
                </a:lnTo>
                <a:lnTo>
                  <a:pt x="120" y="24"/>
                </a:lnTo>
                <a:lnTo>
                  <a:pt x="112" y="32"/>
                </a:lnTo>
                <a:lnTo>
                  <a:pt x="128" y="40"/>
                </a:lnTo>
                <a:lnTo>
                  <a:pt x="120" y="48"/>
                </a:lnTo>
                <a:lnTo>
                  <a:pt x="104" y="64"/>
                </a:lnTo>
                <a:lnTo>
                  <a:pt x="96" y="80"/>
                </a:lnTo>
                <a:lnTo>
                  <a:pt x="104" y="80"/>
                </a:lnTo>
                <a:lnTo>
                  <a:pt x="96" y="96"/>
                </a:lnTo>
                <a:lnTo>
                  <a:pt x="80" y="104"/>
                </a:lnTo>
                <a:lnTo>
                  <a:pt x="72" y="96"/>
                </a:lnTo>
                <a:lnTo>
                  <a:pt x="56" y="96"/>
                </a:lnTo>
                <a:lnTo>
                  <a:pt x="40" y="96"/>
                </a:lnTo>
                <a:lnTo>
                  <a:pt x="40" y="88"/>
                </a:lnTo>
                <a:lnTo>
                  <a:pt x="24" y="88"/>
                </a:lnTo>
                <a:lnTo>
                  <a:pt x="16" y="72"/>
                </a:lnTo>
                <a:lnTo>
                  <a:pt x="8" y="56"/>
                </a:lnTo>
                <a:lnTo>
                  <a:pt x="0" y="40"/>
                </a:lnTo>
                <a:lnTo>
                  <a:pt x="8" y="3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4" name="Freeform 72"/>
          <p:cNvSpPr>
            <a:spLocks noChangeAspect="1"/>
          </p:cNvSpPr>
          <p:nvPr/>
        </p:nvSpPr>
        <p:spPr bwMode="auto">
          <a:xfrm>
            <a:off x="7770813" y="4043363"/>
            <a:ext cx="222250" cy="195262"/>
          </a:xfrm>
          <a:custGeom>
            <a:avLst/>
            <a:gdLst>
              <a:gd name="T0" fmla="*/ 2147483647 w 129"/>
              <a:gd name="T1" fmla="*/ 2147483647 h 113"/>
              <a:gd name="T2" fmla="*/ 2147483647 w 129"/>
              <a:gd name="T3" fmla="*/ 2147483647 h 113"/>
              <a:gd name="T4" fmla="*/ 2147483647 w 129"/>
              <a:gd name="T5" fmla="*/ 2147483647 h 113"/>
              <a:gd name="T6" fmla="*/ 2147483647 w 129"/>
              <a:gd name="T7" fmla="*/ 2147483647 h 113"/>
              <a:gd name="T8" fmla="*/ 2147483647 w 129"/>
              <a:gd name="T9" fmla="*/ 2147483647 h 113"/>
              <a:gd name="T10" fmla="*/ 2147483647 w 129"/>
              <a:gd name="T11" fmla="*/ 2147483647 h 113"/>
              <a:gd name="T12" fmla="*/ 2147483647 w 129"/>
              <a:gd name="T13" fmla="*/ 2147483647 h 113"/>
              <a:gd name="T14" fmla="*/ 2147483647 w 129"/>
              <a:gd name="T15" fmla="*/ 2147483647 h 113"/>
              <a:gd name="T16" fmla="*/ 2147483647 w 129"/>
              <a:gd name="T17" fmla="*/ 2147483647 h 113"/>
              <a:gd name="T18" fmla="*/ 2147483647 w 129"/>
              <a:gd name="T19" fmla="*/ 2147483647 h 113"/>
              <a:gd name="T20" fmla="*/ 2147483647 w 129"/>
              <a:gd name="T21" fmla="*/ 2147483647 h 113"/>
              <a:gd name="T22" fmla="*/ 2147483647 w 129"/>
              <a:gd name="T23" fmla="*/ 2147483647 h 113"/>
              <a:gd name="T24" fmla="*/ 2147483647 w 129"/>
              <a:gd name="T25" fmla="*/ 2147483647 h 113"/>
              <a:gd name="T26" fmla="*/ 2147483647 w 129"/>
              <a:gd name="T27" fmla="*/ 2147483647 h 113"/>
              <a:gd name="T28" fmla="*/ 2147483647 w 129"/>
              <a:gd name="T29" fmla="*/ 2147483647 h 113"/>
              <a:gd name="T30" fmla="*/ 2147483647 w 129"/>
              <a:gd name="T31" fmla="*/ 2147483647 h 113"/>
              <a:gd name="T32" fmla="*/ 0 w 129"/>
              <a:gd name="T33" fmla="*/ 2147483647 h 113"/>
              <a:gd name="T34" fmla="*/ 2147483647 w 129"/>
              <a:gd name="T35" fmla="*/ 0 h 113"/>
              <a:gd name="T36" fmla="*/ 2147483647 w 129"/>
              <a:gd name="T37" fmla="*/ 0 h 113"/>
              <a:gd name="T38" fmla="*/ 2147483647 w 129"/>
              <a:gd name="T39" fmla="*/ 2147483647 h 113"/>
              <a:gd name="T40" fmla="*/ 2147483647 w 129"/>
              <a:gd name="T41" fmla="*/ 2147483647 h 113"/>
              <a:gd name="T42" fmla="*/ 2147483647 w 129"/>
              <a:gd name="T43" fmla="*/ 2147483647 h 113"/>
              <a:gd name="T44" fmla="*/ 2147483647 w 129"/>
              <a:gd name="T45" fmla="*/ 2147483647 h 113"/>
              <a:gd name="T46" fmla="*/ 2147483647 w 129"/>
              <a:gd name="T47" fmla="*/ 2147483647 h 113"/>
              <a:gd name="T48" fmla="*/ 2147483647 w 129"/>
              <a:gd name="T49" fmla="*/ 2147483647 h 1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9"/>
              <a:gd name="T76" fmla="*/ 0 h 113"/>
              <a:gd name="T77" fmla="*/ 129 w 129"/>
              <a:gd name="T78" fmla="*/ 113 h 1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9" h="113">
                <a:moveTo>
                  <a:pt x="128" y="32"/>
                </a:moveTo>
                <a:lnTo>
                  <a:pt x="128" y="32"/>
                </a:lnTo>
                <a:lnTo>
                  <a:pt x="128" y="64"/>
                </a:lnTo>
                <a:lnTo>
                  <a:pt x="128" y="112"/>
                </a:lnTo>
                <a:lnTo>
                  <a:pt x="112" y="96"/>
                </a:lnTo>
                <a:lnTo>
                  <a:pt x="88" y="104"/>
                </a:lnTo>
                <a:lnTo>
                  <a:pt x="96" y="88"/>
                </a:lnTo>
                <a:lnTo>
                  <a:pt x="88" y="72"/>
                </a:lnTo>
                <a:lnTo>
                  <a:pt x="32" y="40"/>
                </a:lnTo>
                <a:lnTo>
                  <a:pt x="24" y="48"/>
                </a:lnTo>
                <a:lnTo>
                  <a:pt x="24" y="40"/>
                </a:lnTo>
                <a:lnTo>
                  <a:pt x="16" y="32"/>
                </a:lnTo>
                <a:lnTo>
                  <a:pt x="32" y="32"/>
                </a:lnTo>
                <a:lnTo>
                  <a:pt x="40" y="24"/>
                </a:lnTo>
                <a:lnTo>
                  <a:pt x="16" y="24"/>
                </a:lnTo>
                <a:lnTo>
                  <a:pt x="8" y="16"/>
                </a:lnTo>
                <a:lnTo>
                  <a:pt x="0" y="16"/>
                </a:lnTo>
                <a:lnTo>
                  <a:pt x="16" y="0"/>
                </a:lnTo>
                <a:lnTo>
                  <a:pt x="24" y="0"/>
                </a:lnTo>
                <a:lnTo>
                  <a:pt x="40" y="8"/>
                </a:lnTo>
                <a:lnTo>
                  <a:pt x="40" y="24"/>
                </a:lnTo>
                <a:lnTo>
                  <a:pt x="56" y="40"/>
                </a:lnTo>
                <a:lnTo>
                  <a:pt x="72" y="24"/>
                </a:lnTo>
                <a:lnTo>
                  <a:pt x="88" y="16"/>
                </a:lnTo>
                <a:lnTo>
                  <a:pt x="128" y="3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5" name="Freeform 73"/>
          <p:cNvSpPr>
            <a:spLocks noChangeAspect="1"/>
          </p:cNvSpPr>
          <p:nvPr/>
        </p:nvSpPr>
        <p:spPr bwMode="auto">
          <a:xfrm>
            <a:off x="7991475" y="4097338"/>
            <a:ext cx="209550" cy="182562"/>
          </a:xfrm>
          <a:custGeom>
            <a:avLst/>
            <a:gdLst>
              <a:gd name="T0" fmla="*/ 0 w 121"/>
              <a:gd name="T1" fmla="*/ 2147483647 h 105"/>
              <a:gd name="T2" fmla="*/ 0 w 121"/>
              <a:gd name="T3" fmla="*/ 2147483647 h 105"/>
              <a:gd name="T4" fmla="*/ 0 w 121"/>
              <a:gd name="T5" fmla="*/ 2147483647 h 105"/>
              <a:gd name="T6" fmla="*/ 0 w 121"/>
              <a:gd name="T7" fmla="*/ 0 h 105"/>
              <a:gd name="T8" fmla="*/ 2147483647 w 121"/>
              <a:gd name="T9" fmla="*/ 2147483647 h 105"/>
              <a:gd name="T10" fmla="*/ 2147483647 w 121"/>
              <a:gd name="T11" fmla="*/ 2147483647 h 105"/>
              <a:gd name="T12" fmla="*/ 2147483647 w 121"/>
              <a:gd name="T13" fmla="*/ 2147483647 h 105"/>
              <a:gd name="T14" fmla="*/ 2147483647 w 121"/>
              <a:gd name="T15" fmla="*/ 2147483647 h 105"/>
              <a:gd name="T16" fmla="*/ 2147483647 w 121"/>
              <a:gd name="T17" fmla="*/ 2147483647 h 105"/>
              <a:gd name="T18" fmla="*/ 2147483647 w 121"/>
              <a:gd name="T19" fmla="*/ 2147483647 h 105"/>
              <a:gd name="T20" fmla="*/ 2147483647 w 121"/>
              <a:gd name="T21" fmla="*/ 2147483647 h 105"/>
              <a:gd name="T22" fmla="*/ 2147483647 w 121"/>
              <a:gd name="T23" fmla="*/ 2147483647 h 105"/>
              <a:gd name="T24" fmla="*/ 2147483647 w 121"/>
              <a:gd name="T25" fmla="*/ 2147483647 h 105"/>
              <a:gd name="T26" fmla="*/ 2147483647 w 121"/>
              <a:gd name="T27" fmla="*/ 2147483647 h 105"/>
              <a:gd name="T28" fmla="*/ 2147483647 w 121"/>
              <a:gd name="T29" fmla="*/ 2147483647 h 105"/>
              <a:gd name="T30" fmla="*/ 2147483647 w 121"/>
              <a:gd name="T31" fmla="*/ 2147483647 h 105"/>
              <a:gd name="T32" fmla="*/ 2147483647 w 121"/>
              <a:gd name="T33" fmla="*/ 2147483647 h 105"/>
              <a:gd name="T34" fmla="*/ 2147483647 w 121"/>
              <a:gd name="T35" fmla="*/ 2147483647 h 105"/>
              <a:gd name="T36" fmla="*/ 2147483647 w 121"/>
              <a:gd name="T37" fmla="*/ 2147483647 h 105"/>
              <a:gd name="T38" fmla="*/ 2147483647 w 121"/>
              <a:gd name="T39" fmla="*/ 2147483647 h 105"/>
              <a:gd name="T40" fmla="*/ 2147483647 w 121"/>
              <a:gd name="T41" fmla="*/ 2147483647 h 105"/>
              <a:gd name="T42" fmla="*/ 2147483647 w 121"/>
              <a:gd name="T43" fmla="*/ 2147483647 h 105"/>
              <a:gd name="T44" fmla="*/ 2147483647 w 121"/>
              <a:gd name="T45" fmla="*/ 2147483647 h 105"/>
              <a:gd name="T46" fmla="*/ 0 w 121"/>
              <a:gd name="T47" fmla="*/ 2147483647 h 10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1"/>
              <a:gd name="T73" fmla="*/ 0 h 105"/>
              <a:gd name="T74" fmla="*/ 121 w 121"/>
              <a:gd name="T75" fmla="*/ 105 h 10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1" h="105">
                <a:moveTo>
                  <a:pt x="0" y="80"/>
                </a:moveTo>
                <a:lnTo>
                  <a:pt x="0" y="80"/>
                </a:lnTo>
                <a:lnTo>
                  <a:pt x="0" y="32"/>
                </a:lnTo>
                <a:lnTo>
                  <a:pt x="0" y="0"/>
                </a:lnTo>
                <a:lnTo>
                  <a:pt x="32" y="8"/>
                </a:lnTo>
                <a:lnTo>
                  <a:pt x="56" y="24"/>
                </a:lnTo>
                <a:lnTo>
                  <a:pt x="56" y="32"/>
                </a:lnTo>
                <a:lnTo>
                  <a:pt x="88" y="48"/>
                </a:lnTo>
                <a:lnTo>
                  <a:pt x="72" y="56"/>
                </a:lnTo>
                <a:lnTo>
                  <a:pt x="80" y="56"/>
                </a:lnTo>
                <a:lnTo>
                  <a:pt x="88" y="64"/>
                </a:lnTo>
                <a:lnTo>
                  <a:pt x="96" y="80"/>
                </a:lnTo>
                <a:lnTo>
                  <a:pt x="104" y="80"/>
                </a:lnTo>
                <a:lnTo>
                  <a:pt x="104" y="88"/>
                </a:lnTo>
                <a:lnTo>
                  <a:pt x="120" y="96"/>
                </a:lnTo>
                <a:lnTo>
                  <a:pt x="120" y="104"/>
                </a:lnTo>
                <a:lnTo>
                  <a:pt x="80" y="96"/>
                </a:lnTo>
                <a:lnTo>
                  <a:pt x="64" y="64"/>
                </a:lnTo>
                <a:lnTo>
                  <a:pt x="48" y="64"/>
                </a:lnTo>
                <a:lnTo>
                  <a:pt x="40" y="64"/>
                </a:lnTo>
                <a:lnTo>
                  <a:pt x="24" y="72"/>
                </a:lnTo>
                <a:lnTo>
                  <a:pt x="32" y="80"/>
                </a:lnTo>
                <a:lnTo>
                  <a:pt x="16" y="80"/>
                </a:lnTo>
                <a:lnTo>
                  <a:pt x="0" y="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6" name="Freeform 74"/>
          <p:cNvSpPr>
            <a:spLocks noChangeAspect="1"/>
          </p:cNvSpPr>
          <p:nvPr/>
        </p:nvSpPr>
        <p:spPr bwMode="auto">
          <a:xfrm>
            <a:off x="7673975" y="3128963"/>
            <a:ext cx="69850" cy="112712"/>
          </a:xfrm>
          <a:custGeom>
            <a:avLst/>
            <a:gdLst>
              <a:gd name="T0" fmla="*/ 0 w 41"/>
              <a:gd name="T1" fmla="*/ 2147483647 h 65"/>
              <a:gd name="T2" fmla="*/ 0 w 41"/>
              <a:gd name="T3" fmla="*/ 2147483647 h 65"/>
              <a:gd name="T4" fmla="*/ 2147483647 w 41"/>
              <a:gd name="T5" fmla="*/ 0 h 65"/>
              <a:gd name="T6" fmla="*/ 2147483647 w 41"/>
              <a:gd name="T7" fmla="*/ 2147483647 h 65"/>
              <a:gd name="T8" fmla="*/ 2147483647 w 41"/>
              <a:gd name="T9" fmla="*/ 2147483647 h 65"/>
              <a:gd name="T10" fmla="*/ 2147483647 w 41"/>
              <a:gd name="T11" fmla="*/ 2147483647 h 65"/>
              <a:gd name="T12" fmla="*/ 0 w 41"/>
              <a:gd name="T13" fmla="*/ 2147483647 h 65"/>
              <a:gd name="T14" fmla="*/ 0 w 41"/>
              <a:gd name="T15" fmla="*/ 2147483647 h 65"/>
              <a:gd name="T16" fmla="*/ 0 w 41"/>
              <a:gd name="T17" fmla="*/ 2147483647 h 65"/>
              <a:gd name="T18" fmla="*/ 0 w 41"/>
              <a:gd name="T19" fmla="*/ 2147483647 h 65"/>
              <a:gd name="T20" fmla="*/ 0 w 41"/>
              <a:gd name="T21" fmla="*/ 2147483647 h 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"/>
              <a:gd name="T34" fmla="*/ 0 h 65"/>
              <a:gd name="T35" fmla="*/ 41 w 41"/>
              <a:gd name="T36" fmla="*/ 65 h 6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" h="65">
                <a:moveTo>
                  <a:pt x="0" y="16"/>
                </a:moveTo>
                <a:lnTo>
                  <a:pt x="0" y="16"/>
                </a:lnTo>
                <a:lnTo>
                  <a:pt x="24" y="0"/>
                </a:lnTo>
                <a:lnTo>
                  <a:pt x="32" y="16"/>
                </a:lnTo>
                <a:lnTo>
                  <a:pt x="40" y="40"/>
                </a:lnTo>
                <a:lnTo>
                  <a:pt x="32" y="56"/>
                </a:lnTo>
                <a:lnTo>
                  <a:pt x="0" y="64"/>
                </a:lnTo>
                <a:lnTo>
                  <a:pt x="0" y="56"/>
                </a:lnTo>
                <a:lnTo>
                  <a:pt x="0" y="48"/>
                </a:lnTo>
                <a:lnTo>
                  <a:pt x="0" y="24"/>
                </a:lnTo>
                <a:lnTo>
                  <a:pt x="0" y="1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7" name="Freeform 75"/>
          <p:cNvSpPr>
            <a:spLocks noChangeAspect="1"/>
          </p:cNvSpPr>
          <p:nvPr/>
        </p:nvSpPr>
        <p:spPr bwMode="auto">
          <a:xfrm>
            <a:off x="7632700" y="3017838"/>
            <a:ext cx="139700" cy="141287"/>
          </a:xfrm>
          <a:custGeom>
            <a:avLst/>
            <a:gdLst>
              <a:gd name="T0" fmla="*/ 2147483647 w 81"/>
              <a:gd name="T1" fmla="*/ 0 h 81"/>
              <a:gd name="T2" fmla="*/ 2147483647 w 81"/>
              <a:gd name="T3" fmla="*/ 0 h 81"/>
              <a:gd name="T4" fmla="*/ 2147483647 w 81"/>
              <a:gd name="T5" fmla="*/ 0 h 81"/>
              <a:gd name="T6" fmla="*/ 2147483647 w 81"/>
              <a:gd name="T7" fmla="*/ 2147483647 h 81"/>
              <a:gd name="T8" fmla="*/ 2147483647 w 81"/>
              <a:gd name="T9" fmla="*/ 2147483647 h 81"/>
              <a:gd name="T10" fmla="*/ 2147483647 w 81"/>
              <a:gd name="T11" fmla="*/ 2147483647 h 81"/>
              <a:gd name="T12" fmla="*/ 2147483647 w 81"/>
              <a:gd name="T13" fmla="*/ 2147483647 h 81"/>
              <a:gd name="T14" fmla="*/ 0 w 81"/>
              <a:gd name="T15" fmla="*/ 2147483647 h 81"/>
              <a:gd name="T16" fmla="*/ 0 w 81"/>
              <a:gd name="T17" fmla="*/ 2147483647 h 81"/>
              <a:gd name="T18" fmla="*/ 2147483647 w 81"/>
              <a:gd name="T19" fmla="*/ 2147483647 h 81"/>
              <a:gd name="T20" fmla="*/ 0 w 81"/>
              <a:gd name="T21" fmla="*/ 2147483647 h 81"/>
              <a:gd name="T22" fmla="*/ 2147483647 w 81"/>
              <a:gd name="T23" fmla="*/ 2147483647 h 81"/>
              <a:gd name="T24" fmla="*/ 2147483647 w 81"/>
              <a:gd name="T25" fmla="*/ 2147483647 h 81"/>
              <a:gd name="T26" fmla="*/ 2147483647 w 81"/>
              <a:gd name="T27" fmla="*/ 2147483647 h 81"/>
              <a:gd name="T28" fmla="*/ 2147483647 w 81"/>
              <a:gd name="T29" fmla="*/ 2147483647 h 81"/>
              <a:gd name="T30" fmla="*/ 2147483647 w 81"/>
              <a:gd name="T31" fmla="*/ 2147483647 h 81"/>
              <a:gd name="T32" fmla="*/ 2147483647 w 81"/>
              <a:gd name="T33" fmla="*/ 2147483647 h 81"/>
              <a:gd name="T34" fmla="*/ 2147483647 w 81"/>
              <a:gd name="T35" fmla="*/ 2147483647 h 81"/>
              <a:gd name="T36" fmla="*/ 2147483647 w 81"/>
              <a:gd name="T37" fmla="*/ 2147483647 h 81"/>
              <a:gd name="T38" fmla="*/ 2147483647 w 81"/>
              <a:gd name="T39" fmla="*/ 0 h 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1"/>
              <a:gd name="T61" fmla="*/ 0 h 81"/>
              <a:gd name="T62" fmla="*/ 81 w 81"/>
              <a:gd name="T63" fmla="*/ 81 h 8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1" h="81">
                <a:moveTo>
                  <a:pt x="80" y="0"/>
                </a:moveTo>
                <a:lnTo>
                  <a:pt x="80" y="0"/>
                </a:lnTo>
                <a:lnTo>
                  <a:pt x="72" y="0"/>
                </a:lnTo>
                <a:lnTo>
                  <a:pt x="56" y="8"/>
                </a:lnTo>
                <a:lnTo>
                  <a:pt x="48" y="8"/>
                </a:lnTo>
                <a:lnTo>
                  <a:pt x="40" y="16"/>
                </a:lnTo>
                <a:lnTo>
                  <a:pt x="32" y="16"/>
                </a:lnTo>
                <a:lnTo>
                  <a:pt x="0" y="40"/>
                </a:lnTo>
                <a:lnTo>
                  <a:pt x="0" y="48"/>
                </a:lnTo>
                <a:lnTo>
                  <a:pt x="8" y="48"/>
                </a:lnTo>
                <a:lnTo>
                  <a:pt x="0" y="72"/>
                </a:lnTo>
                <a:lnTo>
                  <a:pt x="8" y="80"/>
                </a:lnTo>
                <a:lnTo>
                  <a:pt x="16" y="80"/>
                </a:lnTo>
                <a:lnTo>
                  <a:pt x="24" y="80"/>
                </a:lnTo>
                <a:lnTo>
                  <a:pt x="48" y="64"/>
                </a:lnTo>
                <a:lnTo>
                  <a:pt x="32" y="56"/>
                </a:lnTo>
                <a:lnTo>
                  <a:pt x="32" y="48"/>
                </a:lnTo>
                <a:lnTo>
                  <a:pt x="64" y="32"/>
                </a:lnTo>
                <a:lnTo>
                  <a:pt x="64" y="16"/>
                </a:lnTo>
                <a:lnTo>
                  <a:pt x="8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8" name="Freeform 77"/>
          <p:cNvSpPr>
            <a:spLocks noChangeAspect="1"/>
          </p:cNvSpPr>
          <p:nvPr/>
        </p:nvSpPr>
        <p:spPr bwMode="auto">
          <a:xfrm>
            <a:off x="4629150" y="3211513"/>
            <a:ext cx="265113" cy="209550"/>
          </a:xfrm>
          <a:custGeom>
            <a:avLst/>
            <a:gdLst>
              <a:gd name="T0" fmla="*/ 2147483647 w 153"/>
              <a:gd name="T1" fmla="*/ 2147483647 h 121"/>
              <a:gd name="T2" fmla="*/ 2147483647 w 153"/>
              <a:gd name="T3" fmla="*/ 2147483647 h 121"/>
              <a:gd name="T4" fmla="*/ 2147483647 w 153"/>
              <a:gd name="T5" fmla="*/ 2147483647 h 121"/>
              <a:gd name="T6" fmla="*/ 2147483647 w 153"/>
              <a:gd name="T7" fmla="*/ 2147483647 h 121"/>
              <a:gd name="T8" fmla="*/ 2147483647 w 153"/>
              <a:gd name="T9" fmla="*/ 2147483647 h 121"/>
              <a:gd name="T10" fmla="*/ 2147483647 w 153"/>
              <a:gd name="T11" fmla="*/ 2147483647 h 121"/>
              <a:gd name="T12" fmla="*/ 2147483647 w 153"/>
              <a:gd name="T13" fmla="*/ 2147483647 h 121"/>
              <a:gd name="T14" fmla="*/ 2147483647 w 153"/>
              <a:gd name="T15" fmla="*/ 2147483647 h 121"/>
              <a:gd name="T16" fmla="*/ 2147483647 w 153"/>
              <a:gd name="T17" fmla="*/ 2147483647 h 121"/>
              <a:gd name="T18" fmla="*/ 2147483647 w 153"/>
              <a:gd name="T19" fmla="*/ 2147483647 h 121"/>
              <a:gd name="T20" fmla="*/ 0 w 153"/>
              <a:gd name="T21" fmla="*/ 2147483647 h 121"/>
              <a:gd name="T22" fmla="*/ 2147483647 w 153"/>
              <a:gd name="T23" fmla="*/ 2147483647 h 121"/>
              <a:gd name="T24" fmla="*/ 2147483647 w 153"/>
              <a:gd name="T25" fmla="*/ 2147483647 h 121"/>
              <a:gd name="T26" fmla="*/ 2147483647 w 153"/>
              <a:gd name="T27" fmla="*/ 2147483647 h 121"/>
              <a:gd name="T28" fmla="*/ 2147483647 w 153"/>
              <a:gd name="T29" fmla="*/ 2147483647 h 121"/>
              <a:gd name="T30" fmla="*/ 2147483647 w 153"/>
              <a:gd name="T31" fmla="*/ 2147483647 h 121"/>
              <a:gd name="T32" fmla="*/ 2147483647 w 153"/>
              <a:gd name="T33" fmla="*/ 2147483647 h 121"/>
              <a:gd name="T34" fmla="*/ 2147483647 w 153"/>
              <a:gd name="T35" fmla="*/ 2147483647 h 121"/>
              <a:gd name="T36" fmla="*/ 2147483647 w 153"/>
              <a:gd name="T37" fmla="*/ 0 h 121"/>
              <a:gd name="T38" fmla="*/ 2147483647 w 153"/>
              <a:gd name="T39" fmla="*/ 0 h 121"/>
              <a:gd name="T40" fmla="*/ 2147483647 w 153"/>
              <a:gd name="T41" fmla="*/ 2147483647 h 121"/>
              <a:gd name="T42" fmla="*/ 2147483647 w 153"/>
              <a:gd name="T43" fmla="*/ 2147483647 h 121"/>
              <a:gd name="T44" fmla="*/ 2147483647 w 153"/>
              <a:gd name="T45" fmla="*/ 2147483647 h 12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53"/>
              <a:gd name="T70" fmla="*/ 0 h 121"/>
              <a:gd name="T71" fmla="*/ 153 w 153"/>
              <a:gd name="T72" fmla="*/ 121 h 12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53" h="121">
                <a:moveTo>
                  <a:pt x="136" y="8"/>
                </a:moveTo>
                <a:lnTo>
                  <a:pt x="136" y="8"/>
                </a:lnTo>
                <a:lnTo>
                  <a:pt x="144" y="8"/>
                </a:lnTo>
                <a:lnTo>
                  <a:pt x="152" y="48"/>
                </a:lnTo>
                <a:lnTo>
                  <a:pt x="120" y="56"/>
                </a:lnTo>
                <a:lnTo>
                  <a:pt x="120" y="64"/>
                </a:lnTo>
                <a:lnTo>
                  <a:pt x="96" y="80"/>
                </a:lnTo>
                <a:lnTo>
                  <a:pt x="64" y="96"/>
                </a:lnTo>
                <a:lnTo>
                  <a:pt x="56" y="104"/>
                </a:lnTo>
                <a:lnTo>
                  <a:pt x="56" y="120"/>
                </a:lnTo>
                <a:lnTo>
                  <a:pt x="0" y="112"/>
                </a:lnTo>
                <a:lnTo>
                  <a:pt x="16" y="112"/>
                </a:lnTo>
                <a:lnTo>
                  <a:pt x="32" y="96"/>
                </a:lnTo>
                <a:lnTo>
                  <a:pt x="40" y="80"/>
                </a:lnTo>
                <a:lnTo>
                  <a:pt x="40" y="64"/>
                </a:lnTo>
                <a:lnTo>
                  <a:pt x="48" y="48"/>
                </a:lnTo>
                <a:lnTo>
                  <a:pt x="56" y="32"/>
                </a:lnTo>
                <a:lnTo>
                  <a:pt x="80" y="24"/>
                </a:lnTo>
                <a:lnTo>
                  <a:pt x="88" y="0"/>
                </a:lnTo>
                <a:lnTo>
                  <a:pt x="96" y="0"/>
                </a:lnTo>
                <a:lnTo>
                  <a:pt x="104" y="8"/>
                </a:lnTo>
                <a:lnTo>
                  <a:pt x="128" y="8"/>
                </a:lnTo>
                <a:lnTo>
                  <a:pt x="136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59" name="Freeform 78"/>
          <p:cNvSpPr>
            <a:spLocks noChangeAspect="1"/>
          </p:cNvSpPr>
          <p:nvPr/>
        </p:nvSpPr>
        <p:spPr bwMode="auto">
          <a:xfrm>
            <a:off x="4725988" y="3170238"/>
            <a:ext cx="446087" cy="444500"/>
          </a:xfrm>
          <a:custGeom>
            <a:avLst/>
            <a:gdLst>
              <a:gd name="T0" fmla="*/ 2147483647 w 257"/>
              <a:gd name="T1" fmla="*/ 2147483647 h 257"/>
              <a:gd name="T2" fmla="*/ 2147483647 w 257"/>
              <a:gd name="T3" fmla="*/ 2147483647 h 257"/>
              <a:gd name="T4" fmla="*/ 2147483647 w 257"/>
              <a:gd name="T5" fmla="*/ 2147483647 h 257"/>
              <a:gd name="T6" fmla="*/ 2147483647 w 257"/>
              <a:gd name="T7" fmla="*/ 2147483647 h 257"/>
              <a:gd name="T8" fmla="*/ 2147483647 w 257"/>
              <a:gd name="T9" fmla="*/ 2147483647 h 257"/>
              <a:gd name="T10" fmla="*/ 2147483647 w 257"/>
              <a:gd name="T11" fmla="*/ 2147483647 h 257"/>
              <a:gd name="T12" fmla="*/ 2147483647 w 257"/>
              <a:gd name="T13" fmla="*/ 2147483647 h 257"/>
              <a:gd name="T14" fmla="*/ 2147483647 w 257"/>
              <a:gd name="T15" fmla="*/ 2147483647 h 257"/>
              <a:gd name="T16" fmla="*/ 0 w 257"/>
              <a:gd name="T17" fmla="*/ 2147483647 h 257"/>
              <a:gd name="T18" fmla="*/ 0 w 257"/>
              <a:gd name="T19" fmla="*/ 2147483647 h 257"/>
              <a:gd name="T20" fmla="*/ 2147483647 w 257"/>
              <a:gd name="T21" fmla="*/ 2147483647 h 257"/>
              <a:gd name="T22" fmla="*/ 2147483647 w 257"/>
              <a:gd name="T23" fmla="*/ 2147483647 h 257"/>
              <a:gd name="T24" fmla="*/ 2147483647 w 257"/>
              <a:gd name="T25" fmla="*/ 2147483647 h 257"/>
              <a:gd name="T26" fmla="*/ 2147483647 w 257"/>
              <a:gd name="T27" fmla="*/ 2147483647 h 257"/>
              <a:gd name="T28" fmla="*/ 2147483647 w 257"/>
              <a:gd name="T29" fmla="*/ 2147483647 h 257"/>
              <a:gd name="T30" fmla="*/ 2147483647 w 257"/>
              <a:gd name="T31" fmla="*/ 2147483647 h 257"/>
              <a:gd name="T32" fmla="*/ 2147483647 w 257"/>
              <a:gd name="T33" fmla="*/ 2147483647 h 257"/>
              <a:gd name="T34" fmla="*/ 2147483647 w 257"/>
              <a:gd name="T35" fmla="*/ 2147483647 h 257"/>
              <a:gd name="T36" fmla="*/ 2147483647 w 257"/>
              <a:gd name="T37" fmla="*/ 2147483647 h 257"/>
              <a:gd name="T38" fmla="*/ 2147483647 w 257"/>
              <a:gd name="T39" fmla="*/ 2147483647 h 257"/>
              <a:gd name="T40" fmla="*/ 2147483647 w 257"/>
              <a:gd name="T41" fmla="*/ 2147483647 h 257"/>
              <a:gd name="T42" fmla="*/ 2147483647 w 257"/>
              <a:gd name="T43" fmla="*/ 2147483647 h 257"/>
              <a:gd name="T44" fmla="*/ 2147483647 w 257"/>
              <a:gd name="T45" fmla="*/ 2147483647 h 257"/>
              <a:gd name="T46" fmla="*/ 2147483647 w 257"/>
              <a:gd name="T47" fmla="*/ 2147483647 h 257"/>
              <a:gd name="T48" fmla="*/ 2147483647 w 257"/>
              <a:gd name="T49" fmla="*/ 2147483647 h 257"/>
              <a:gd name="T50" fmla="*/ 2147483647 w 257"/>
              <a:gd name="T51" fmla="*/ 2147483647 h 257"/>
              <a:gd name="T52" fmla="*/ 2147483647 w 257"/>
              <a:gd name="T53" fmla="*/ 2147483647 h 257"/>
              <a:gd name="T54" fmla="*/ 2147483647 w 257"/>
              <a:gd name="T55" fmla="*/ 2147483647 h 257"/>
              <a:gd name="T56" fmla="*/ 2147483647 w 257"/>
              <a:gd name="T57" fmla="*/ 2147483647 h 257"/>
              <a:gd name="T58" fmla="*/ 2147483647 w 257"/>
              <a:gd name="T59" fmla="*/ 2147483647 h 257"/>
              <a:gd name="T60" fmla="*/ 2147483647 w 257"/>
              <a:gd name="T61" fmla="*/ 2147483647 h 257"/>
              <a:gd name="T62" fmla="*/ 2147483647 w 257"/>
              <a:gd name="T63" fmla="*/ 0 h 257"/>
              <a:gd name="T64" fmla="*/ 2147483647 w 257"/>
              <a:gd name="T65" fmla="*/ 2147483647 h 257"/>
              <a:gd name="T66" fmla="*/ 2147483647 w 257"/>
              <a:gd name="T67" fmla="*/ 0 h 257"/>
              <a:gd name="T68" fmla="*/ 2147483647 w 257"/>
              <a:gd name="T69" fmla="*/ 2147483647 h 257"/>
              <a:gd name="T70" fmla="*/ 2147483647 w 257"/>
              <a:gd name="T71" fmla="*/ 0 h 257"/>
              <a:gd name="T72" fmla="*/ 2147483647 w 257"/>
              <a:gd name="T73" fmla="*/ 2147483647 h 257"/>
              <a:gd name="T74" fmla="*/ 2147483647 w 257"/>
              <a:gd name="T75" fmla="*/ 2147483647 h 257"/>
              <a:gd name="T76" fmla="*/ 2147483647 w 257"/>
              <a:gd name="T77" fmla="*/ 2147483647 h 25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57"/>
              <a:gd name="T118" fmla="*/ 0 h 257"/>
              <a:gd name="T119" fmla="*/ 257 w 257"/>
              <a:gd name="T120" fmla="*/ 257 h 25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57" h="257">
                <a:moveTo>
                  <a:pt x="80" y="32"/>
                </a:moveTo>
                <a:lnTo>
                  <a:pt x="80" y="32"/>
                </a:lnTo>
                <a:lnTo>
                  <a:pt x="88" y="32"/>
                </a:lnTo>
                <a:lnTo>
                  <a:pt x="96" y="72"/>
                </a:lnTo>
                <a:lnTo>
                  <a:pt x="64" y="80"/>
                </a:lnTo>
                <a:lnTo>
                  <a:pt x="64" y="88"/>
                </a:lnTo>
                <a:lnTo>
                  <a:pt x="40" y="104"/>
                </a:lnTo>
                <a:lnTo>
                  <a:pt x="8" y="120"/>
                </a:lnTo>
                <a:lnTo>
                  <a:pt x="0" y="128"/>
                </a:lnTo>
                <a:lnTo>
                  <a:pt x="0" y="144"/>
                </a:lnTo>
                <a:lnTo>
                  <a:pt x="48" y="176"/>
                </a:lnTo>
                <a:lnTo>
                  <a:pt x="120" y="232"/>
                </a:lnTo>
                <a:lnTo>
                  <a:pt x="128" y="240"/>
                </a:lnTo>
                <a:lnTo>
                  <a:pt x="144" y="248"/>
                </a:lnTo>
                <a:lnTo>
                  <a:pt x="152" y="256"/>
                </a:lnTo>
                <a:lnTo>
                  <a:pt x="160" y="256"/>
                </a:lnTo>
                <a:lnTo>
                  <a:pt x="176" y="256"/>
                </a:lnTo>
                <a:lnTo>
                  <a:pt x="256" y="200"/>
                </a:lnTo>
                <a:lnTo>
                  <a:pt x="248" y="184"/>
                </a:lnTo>
                <a:lnTo>
                  <a:pt x="240" y="184"/>
                </a:lnTo>
                <a:lnTo>
                  <a:pt x="224" y="160"/>
                </a:lnTo>
                <a:lnTo>
                  <a:pt x="232" y="152"/>
                </a:lnTo>
                <a:lnTo>
                  <a:pt x="232" y="136"/>
                </a:lnTo>
                <a:lnTo>
                  <a:pt x="232" y="120"/>
                </a:lnTo>
                <a:lnTo>
                  <a:pt x="224" y="112"/>
                </a:lnTo>
                <a:lnTo>
                  <a:pt x="224" y="104"/>
                </a:lnTo>
                <a:lnTo>
                  <a:pt x="224" y="80"/>
                </a:lnTo>
                <a:lnTo>
                  <a:pt x="208" y="72"/>
                </a:lnTo>
                <a:lnTo>
                  <a:pt x="200" y="56"/>
                </a:lnTo>
                <a:lnTo>
                  <a:pt x="216" y="40"/>
                </a:lnTo>
                <a:lnTo>
                  <a:pt x="208" y="8"/>
                </a:lnTo>
                <a:lnTo>
                  <a:pt x="216" y="0"/>
                </a:lnTo>
                <a:lnTo>
                  <a:pt x="208" y="8"/>
                </a:lnTo>
                <a:lnTo>
                  <a:pt x="184" y="0"/>
                </a:lnTo>
                <a:lnTo>
                  <a:pt x="176" y="8"/>
                </a:lnTo>
                <a:lnTo>
                  <a:pt x="160" y="0"/>
                </a:lnTo>
                <a:lnTo>
                  <a:pt x="144" y="8"/>
                </a:lnTo>
                <a:lnTo>
                  <a:pt x="120" y="8"/>
                </a:lnTo>
                <a:lnTo>
                  <a:pt x="80" y="3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0" name="Freeform 79"/>
          <p:cNvSpPr>
            <a:spLocks noChangeAspect="1"/>
          </p:cNvSpPr>
          <p:nvPr/>
        </p:nvSpPr>
        <p:spPr bwMode="auto">
          <a:xfrm>
            <a:off x="5070475" y="3170238"/>
            <a:ext cx="87313" cy="182562"/>
          </a:xfrm>
          <a:custGeom>
            <a:avLst/>
            <a:gdLst>
              <a:gd name="T0" fmla="*/ 2147483647 w 49"/>
              <a:gd name="T1" fmla="*/ 2147483647 h 105"/>
              <a:gd name="T2" fmla="*/ 2147483647 w 49"/>
              <a:gd name="T3" fmla="*/ 2147483647 h 105"/>
              <a:gd name="T4" fmla="*/ 2147483647 w 49"/>
              <a:gd name="T5" fmla="*/ 2147483647 h 105"/>
              <a:gd name="T6" fmla="*/ 2147483647 w 49"/>
              <a:gd name="T7" fmla="*/ 2147483647 h 105"/>
              <a:gd name="T8" fmla="*/ 2147483647 w 49"/>
              <a:gd name="T9" fmla="*/ 2147483647 h 105"/>
              <a:gd name="T10" fmla="*/ 2147483647 w 49"/>
              <a:gd name="T11" fmla="*/ 2147483647 h 105"/>
              <a:gd name="T12" fmla="*/ 2147483647 w 49"/>
              <a:gd name="T13" fmla="*/ 2147483647 h 105"/>
              <a:gd name="T14" fmla="*/ 2147483647 w 49"/>
              <a:gd name="T15" fmla="*/ 2147483647 h 105"/>
              <a:gd name="T16" fmla="*/ 0 w 49"/>
              <a:gd name="T17" fmla="*/ 2147483647 h 105"/>
              <a:gd name="T18" fmla="*/ 2147483647 w 49"/>
              <a:gd name="T19" fmla="*/ 2147483647 h 105"/>
              <a:gd name="T20" fmla="*/ 2147483647 w 49"/>
              <a:gd name="T21" fmla="*/ 2147483647 h 105"/>
              <a:gd name="T22" fmla="*/ 2147483647 w 49"/>
              <a:gd name="T23" fmla="*/ 0 h 105"/>
              <a:gd name="T24" fmla="*/ 2147483647 w 49"/>
              <a:gd name="T25" fmla="*/ 0 h 105"/>
              <a:gd name="T26" fmla="*/ 2147483647 w 49"/>
              <a:gd name="T27" fmla="*/ 2147483647 h 105"/>
              <a:gd name="T28" fmla="*/ 2147483647 w 49"/>
              <a:gd name="T29" fmla="*/ 0 h 105"/>
              <a:gd name="T30" fmla="*/ 2147483647 w 49"/>
              <a:gd name="T31" fmla="*/ 2147483647 h 105"/>
              <a:gd name="T32" fmla="*/ 2147483647 w 49"/>
              <a:gd name="T33" fmla="*/ 2147483647 h 105"/>
              <a:gd name="T34" fmla="*/ 2147483647 w 49"/>
              <a:gd name="T35" fmla="*/ 2147483647 h 105"/>
              <a:gd name="T36" fmla="*/ 2147483647 w 49"/>
              <a:gd name="T37" fmla="*/ 2147483647 h 105"/>
              <a:gd name="T38" fmla="*/ 2147483647 w 49"/>
              <a:gd name="T39" fmla="*/ 2147483647 h 105"/>
              <a:gd name="T40" fmla="*/ 2147483647 w 49"/>
              <a:gd name="T41" fmla="*/ 2147483647 h 10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9"/>
              <a:gd name="T64" fmla="*/ 0 h 105"/>
              <a:gd name="T65" fmla="*/ 49 w 49"/>
              <a:gd name="T66" fmla="*/ 105 h 10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9" h="105">
                <a:moveTo>
                  <a:pt x="48" y="64"/>
                </a:moveTo>
                <a:lnTo>
                  <a:pt x="48" y="64"/>
                </a:lnTo>
                <a:lnTo>
                  <a:pt x="48" y="72"/>
                </a:lnTo>
                <a:lnTo>
                  <a:pt x="32" y="88"/>
                </a:lnTo>
                <a:lnTo>
                  <a:pt x="32" y="96"/>
                </a:lnTo>
                <a:lnTo>
                  <a:pt x="24" y="104"/>
                </a:lnTo>
                <a:lnTo>
                  <a:pt x="24" y="80"/>
                </a:lnTo>
                <a:lnTo>
                  <a:pt x="8" y="72"/>
                </a:lnTo>
                <a:lnTo>
                  <a:pt x="0" y="56"/>
                </a:lnTo>
                <a:lnTo>
                  <a:pt x="16" y="40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lnTo>
                  <a:pt x="40" y="8"/>
                </a:lnTo>
                <a:lnTo>
                  <a:pt x="48" y="0"/>
                </a:lnTo>
                <a:lnTo>
                  <a:pt x="40" y="16"/>
                </a:lnTo>
                <a:lnTo>
                  <a:pt x="48" y="32"/>
                </a:lnTo>
                <a:lnTo>
                  <a:pt x="32" y="48"/>
                </a:lnTo>
                <a:lnTo>
                  <a:pt x="32" y="56"/>
                </a:lnTo>
                <a:lnTo>
                  <a:pt x="48" y="56"/>
                </a:lnTo>
                <a:lnTo>
                  <a:pt x="48" y="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1" name="Freeform 80"/>
          <p:cNvSpPr>
            <a:spLocks noChangeAspect="1"/>
          </p:cNvSpPr>
          <p:nvPr/>
        </p:nvSpPr>
        <p:spPr bwMode="auto">
          <a:xfrm>
            <a:off x="5113338" y="3281363"/>
            <a:ext cx="349250" cy="333375"/>
          </a:xfrm>
          <a:custGeom>
            <a:avLst/>
            <a:gdLst>
              <a:gd name="T0" fmla="*/ 2147483647 w 201"/>
              <a:gd name="T1" fmla="*/ 2147483647 h 193"/>
              <a:gd name="T2" fmla="*/ 2147483647 w 201"/>
              <a:gd name="T3" fmla="*/ 2147483647 h 193"/>
              <a:gd name="T4" fmla="*/ 2147483647 w 201"/>
              <a:gd name="T5" fmla="*/ 2147483647 h 193"/>
              <a:gd name="T6" fmla="*/ 2147483647 w 201"/>
              <a:gd name="T7" fmla="*/ 2147483647 h 193"/>
              <a:gd name="T8" fmla="*/ 0 w 201"/>
              <a:gd name="T9" fmla="*/ 2147483647 h 193"/>
              <a:gd name="T10" fmla="*/ 2147483647 w 201"/>
              <a:gd name="T11" fmla="*/ 2147483647 h 193"/>
              <a:gd name="T12" fmla="*/ 2147483647 w 201"/>
              <a:gd name="T13" fmla="*/ 2147483647 h 193"/>
              <a:gd name="T14" fmla="*/ 2147483647 w 201"/>
              <a:gd name="T15" fmla="*/ 2147483647 h 193"/>
              <a:gd name="T16" fmla="*/ 0 w 201"/>
              <a:gd name="T17" fmla="*/ 2147483647 h 193"/>
              <a:gd name="T18" fmla="*/ 0 w 201"/>
              <a:gd name="T19" fmla="*/ 2147483647 h 193"/>
              <a:gd name="T20" fmla="*/ 2147483647 w 201"/>
              <a:gd name="T21" fmla="*/ 2147483647 h 193"/>
              <a:gd name="T22" fmla="*/ 2147483647 w 201"/>
              <a:gd name="T23" fmla="*/ 2147483647 h 193"/>
              <a:gd name="T24" fmla="*/ 2147483647 w 201"/>
              <a:gd name="T25" fmla="*/ 2147483647 h 193"/>
              <a:gd name="T26" fmla="*/ 2147483647 w 201"/>
              <a:gd name="T27" fmla="*/ 0 h 193"/>
              <a:gd name="T28" fmla="*/ 2147483647 w 201"/>
              <a:gd name="T29" fmla="*/ 0 h 193"/>
              <a:gd name="T30" fmla="*/ 2147483647 w 201"/>
              <a:gd name="T31" fmla="*/ 2147483647 h 193"/>
              <a:gd name="T32" fmla="*/ 2147483647 w 201"/>
              <a:gd name="T33" fmla="*/ 2147483647 h 193"/>
              <a:gd name="T34" fmla="*/ 2147483647 w 201"/>
              <a:gd name="T35" fmla="*/ 2147483647 h 193"/>
              <a:gd name="T36" fmla="*/ 2147483647 w 201"/>
              <a:gd name="T37" fmla="*/ 2147483647 h 193"/>
              <a:gd name="T38" fmla="*/ 2147483647 w 201"/>
              <a:gd name="T39" fmla="*/ 2147483647 h 193"/>
              <a:gd name="T40" fmla="*/ 2147483647 w 201"/>
              <a:gd name="T41" fmla="*/ 2147483647 h 193"/>
              <a:gd name="T42" fmla="*/ 2147483647 w 201"/>
              <a:gd name="T43" fmla="*/ 0 h 193"/>
              <a:gd name="T44" fmla="*/ 2147483647 w 201"/>
              <a:gd name="T45" fmla="*/ 2147483647 h 193"/>
              <a:gd name="T46" fmla="*/ 2147483647 w 201"/>
              <a:gd name="T47" fmla="*/ 2147483647 h 193"/>
              <a:gd name="T48" fmla="*/ 2147483647 w 201"/>
              <a:gd name="T49" fmla="*/ 2147483647 h 193"/>
              <a:gd name="T50" fmla="*/ 2147483647 w 201"/>
              <a:gd name="T51" fmla="*/ 2147483647 h 193"/>
              <a:gd name="T52" fmla="*/ 2147483647 w 201"/>
              <a:gd name="T53" fmla="*/ 2147483647 h 193"/>
              <a:gd name="T54" fmla="*/ 2147483647 w 201"/>
              <a:gd name="T55" fmla="*/ 2147483647 h 193"/>
              <a:gd name="T56" fmla="*/ 2147483647 w 201"/>
              <a:gd name="T57" fmla="*/ 2147483647 h 193"/>
              <a:gd name="T58" fmla="*/ 2147483647 w 201"/>
              <a:gd name="T59" fmla="*/ 2147483647 h 193"/>
              <a:gd name="T60" fmla="*/ 2147483647 w 201"/>
              <a:gd name="T61" fmla="*/ 2147483647 h 193"/>
              <a:gd name="T62" fmla="*/ 2147483647 w 201"/>
              <a:gd name="T63" fmla="*/ 2147483647 h 193"/>
              <a:gd name="T64" fmla="*/ 2147483647 w 201"/>
              <a:gd name="T65" fmla="*/ 2147483647 h 193"/>
              <a:gd name="T66" fmla="*/ 2147483647 w 201"/>
              <a:gd name="T67" fmla="*/ 2147483647 h 193"/>
              <a:gd name="T68" fmla="*/ 2147483647 w 201"/>
              <a:gd name="T69" fmla="*/ 2147483647 h 1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1"/>
              <a:gd name="T106" fmla="*/ 0 h 193"/>
              <a:gd name="T107" fmla="*/ 201 w 201"/>
              <a:gd name="T108" fmla="*/ 193 h 19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1" h="193">
                <a:moveTo>
                  <a:pt x="32" y="136"/>
                </a:moveTo>
                <a:lnTo>
                  <a:pt x="32" y="136"/>
                </a:lnTo>
                <a:lnTo>
                  <a:pt x="24" y="120"/>
                </a:lnTo>
                <a:lnTo>
                  <a:pt x="16" y="120"/>
                </a:lnTo>
                <a:lnTo>
                  <a:pt x="0" y="96"/>
                </a:lnTo>
                <a:lnTo>
                  <a:pt x="8" y="88"/>
                </a:lnTo>
                <a:lnTo>
                  <a:pt x="8" y="72"/>
                </a:lnTo>
                <a:lnTo>
                  <a:pt x="8" y="56"/>
                </a:lnTo>
                <a:lnTo>
                  <a:pt x="0" y="48"/>
                </a:lnTo>
                <a:lnTo>
                  <a:pt x="0" y="40"/>
                </a:lnTo>
                <a:lnTo>
                  <a:pt x="8" y="32"/>
                </a:lnTo>
                <a:lnTo>
                  <a:pt x="8" y="24"/>
                </a:lnTo>
                <a:lnTo>
                  <a:pt x="24" y="8"/>
                </a:lnTo>
                <a:lnTo>
                  <a:pt x="24" y="0"/>
                </a:lnTo>
                <a:lnTo>
                  <a:pt x="40" y="0"/>
                </a:lnTo>
                <a:lnTo>
                  <a:pt x="64" y="8"/>
                </a:lnTo>
                <a:lnTo>
                  <a:pt x="80" y="8"/>
                </a:lnTo>
                <a:lnTo>
                  <a:pt x="80" y="24"/>
                </a:lnTo>
                <a:lnTo>
                  <a:pt x="128" y="40"/>
                </a:lnTo>
                <a:lnTo>
                  <a:pt x="136" y="32"/>
                </a:lnTo>
                <a:lnTo>
                  <a:pt x="136" y="16"/>
                </a:lnTo>
                <a:lnTo>
                  <a:pt x="160" y="0"/>
                </a:lnTo>
                <a:lnTo>
                  <a:pt x="176" y="8"/>
                </a:lnTo>
                <a:lnTo>
                  <a:pt x="176" y="16"/>
                </a:lnTo>
                <a:lnTo>
                  <a:pt x="200" y="16"/>
                </a:lnTo>
                <a:lnTo>
                  <a:pt x="192" y="48"/>
                </a:lnTo>
                <a:lnTo>
                  <a:pt x="200" y="64"/>
                </a:lnTo>
                <a:lnTo>
                  <a:pt x="200" y="152"/>
                </a:lnTo>
                <a:lnTo>
                  <a:pt x="200" y="176"/>
                </a:lnTo>
                <a:lnTo>
                  <a:pt x="192" y="184"/>
                </a:lnTo>
                <a:lnTo>
                  <a:pt x="184" y="192"/>
                </a:lnTo>
                <a:lnTo>
                  <a:pt x="88" y="136"/>
                </a:lnTo>
                <a:lnTo>
                  <a:pt x="72" y="144"/>
                </a:lnTo>
                <a:lnTo>
                  <a:pt x="64" y="136"/>
                </a:lnTo>
                <a:lnTo>
                  <a:pt x="32" y="1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2" name="Freeform 81"/>
          <p:cNvSpPr>
            <a:spLocks noChangeAspect="1"/>
          </p:cNvSpPr>
          <p:nvPr/>
        </p:nvSpPr>
        <p:spPr bwMode="auto">
          <a:xfrm>
            <a:off x="5446713" y="3308350"/>
            <a:ext cx="250825" cy="252413"/>
          </a:xfrm>
          <a:custGeom>
            <a:avLst/>
            <a:gdLst>
              <a:gd name="T0" fmla="*/ 2147483647 w 145"/>
              <a:gd name="T1" fmla="*/ 2147483647 h 145"/>
              <a:gd name="T2" fmla="*/ 2147483647 w 145"/>
              <a:gd name="T3" fmla="*/ 2147483647 h 145"/>
              <a:gd name="T4" fmla="*/ 2147483647 w 145"/>
              <a:gd name="T5" fmla="*/ 2147483647 h 145"/>
              <a:gd name="T6" fmla="*/ 2147483647 w 145"/>
              <a:gd name="T7" fmla="*/ 2147483647 h 145"/>
              <a:gd name="T8" fmla="*/ 2147483647 w 145"/>
              <a:gd name="T9" fmla="*/ 2147483647 h 145"/>
              <a:gd name="T10" fmla="*/ 2147483647 w 145"/>
              <a:gd name="T11" fmla="*/ 2147483647 h 145"/>
              <a:gd name="T12" fmla="*/ 0 w 145"/>
              <a:gd name="T13" fmla="*/ 2147483647 h 145"/>
              <a:gd name="T14" fmla="*/ 2147483647 w 145"/>
              <a:gd name="T15" fmla="*/ 0 h 145"/>
              <a:gd name="T16" fmla="*/ 2147483647 w 145"/>
              <a:gd name="T17" fmla="*/ 2147483647 h 145"/>
              <a:gd name="T18" fmla="*/ 2147483647 w 145"/>
              <a:gd name="T19" fmla="*/ 2147483647 h 145"/>
              <a:gd name="T20" fmla="*/ 2147483647 w 145"/>
              <a:gd name="T21" fmla="*/ 2147483647 h 145"/>
              <a:gd name="T22" fmla="*/ 2147483647 w 145"/>
              <a:gd name="T23" fmla="*/ 2147483647 h 145"/>
              <a:gd name="T24" fmla="*/ 2147483647 w 145"/>
              <a:gd name="T25" fmla="*/ 2147483647 h 145"/>
              <a:gd name="T26" fmla="*/ 2147483647 w 145"/>
              <a:gd name="T27" fmla="*/ 2147483647 h 145"/>
              <a:gd name="T28" fmla="*/ 2147483647 w 145"/>
              <a:gd name="T29" fmla="*/ 2147483647 h 145"/>
              <a:gd name="T30" fmla="*/ 2147483647 w 145"/>
              <a:gd name="T31" fmla="*/ 2147483647 h 145"/>
              <a:gd name="T32" fmla="*/ 2147483647 w 145"/>
              <a:gd name="T33" fmla="*/ 2147483647 h 145"/>
              <a:gd name="T34" fmla="*/ 2147483647 w 145"/>
              <a:gd name="T35" fmla="*/ 2147483647 h 145"/>
              <a:gd name="T36" fmla="*/ 2147483647 w 145"/>
              <a:gd name="T37" fmla="*/ 2147483647 h 145"/>
              <a:gd name="T38" fmla="*/ 2147483647 w 145"/>
              <a:gd name="T39" fmla="*/ 2147483647 h 145"/>
              <a:gd name="T40" fmla="*/ 2147483647 w 145"/>
              <a:gd name="T41" fmla="*/ 2147483647 h 145"/>
              <a:gd name="T42" fmla="*/ 2147483647 w 145"/>
              <a:gd name="T43" fmla="*/ 2147483647 h 145"/>
              <a:gd name="T44" fmla="*/ 2147483647 w 145"/>
              <a:gd name="T45" fmla="*/ 2147483647 h 145"/>
              <a:gd name="T46" fmla="*/ 2147483647 w 145"/>
              <a:gd name="T47" fmla="*/ 2147483647 h 1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45"/>
              <a:gd name="T73" fmla="*/ 0 h 145"/>
              <a:gd name="T74" fmla="*/ 145 w 145"/>
              <a:gd name="T75" fmla="*/ 145 h 14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45" h="145">
                <a:moveTo>
                  <a:pt x="144" y="128"/>
                </a:moveTo>
                <a:lnTo>
                  <a:pt x="144" y="128"/>
                </a:lnTo>
                <a:lnTo>
                  <a:pt x="120" y="144"/>
                </a:lnTo>
                <a:lnTo>
                  <a:pt x="112" y="136"/>
                </a:lnTo>
                <a:lnTo>
                  <a:pt x="8" y="136"/>
                </a:lnTo>
                <a:lnTo>
                  <a:pt x="8" y="48"/>
                </a:lnTo>
                <a:lnTo>
                  <a:pt x="0" y="32"/>
                </a:lnTo>
                <a:lnTo>
                  <a:pt x="8" y="0"/>
                </a:lnTo>
                <a:lnTo>
                  <a:pt x="8" y="8"/>
                </a:lnTo>
                <a:lnTo>
                  <a:pt x="32" y="8"/>
                </a:lnTo>
                <a:lnTo>
                  <a:pt x="56" y="16"/>
                </a:lnTo>
                <a:lnTo>
                  <a:pt x="88" y="8"/>
                </a:lnTo>
                <a:lnTo>
                  <a:pt x="96" y="8"/>
                </a:lnTo>
                <a:lnTo>
                  <a:pt x="96" y="16"/>
                </a:lnTo>
                <a:lnTo>
                  <a:pt x="104" y="8"/>
                </a:lnTo>
                <a:lnTo>
                  <a:pt x="104" y="16"/>
                </a:lnTo>
                <a:lnTo>
                  <a:pt x="120" y="8"/>
                </a:lnTo>
                <a:lnTo>
                  <a:pt x="128" y="40"/>
                </a:lnTo>
                <a:lnTo>
                  <a:pt x="120" y="64"/>
                </a:lnTo>
                <a:lnTo>
                  <a:pt x="112" y="48"/>
                </a:lnTo>
                <a:lnTo>
                  <a:pt x="104" y="24"/>
                </a:lnTo>
                <a:lnTo>
                  <a:pt x="104" y="32"/>
                </a:lnTo>
                <a:lnTo>
                  <a:pt x="104" y="40"/>
                </a:lnTo>
                <a:lnTo>
                  <a:pt x="144" y="1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3" name="Freeform 82"/>
          <p:cNvSpPr>
            <a:spLocks noChangeAspect="1"/>
          </p:cNvSpPr>
          <p:nvPr/>
        </p:nvSpPr>
        <p:spPr bwMode="auto">
          <a:xfrm>
            <a:off x="5834063" y="3765550"/>
            <a:ext cx="30162" cy="42863"/>
          </a:xfrm>
          <a:custGeom>
            <a:avLst/>
            <a:gdLst>
              <a:gd name="T0" fmla="*/ 2147483647 w 17"/>
              <a:gd name="T1" fmla="*/ 2147483647 h 25"/>
              <a:gd name="T2" fmla="*/ 2147483647 w 17"/>
              <a:gd name="T3" fmla="*/ 2147483647 h 25"/>
              <a:gd name="T4" fmla="*/ 0 w 17"/>
              <a:gd name="T5" fmla="*/ 2147483647 h 25"/>
              <a:gd name="T6" fmla="*/ 0 w 17"/>
              <a:gd name="T7" fmla="*/ 2147483647 h 25"/>
              <a:gd name="T8" fmla="*/ 0 w 17"/>
              <a:gd name="T9" fmla="*/ 0 h 25"/>
              <a:gd name="T10" fmla="*/ 2147483647 w 17"/>
              <a:gd name="T11" fmla="*/ 0 h 25"/>
              <a:gd name="T12" fmla="*/ 2147483647 w 17"/>
              <a:gd name="T13" fmla="*/ 0 h 25"/>
              <a:gd name="T14" fmla="*/ 2147483647 w 17"/>
              <a:gd name="T15" fmla="*/ 2147483647 h 25"/>
              <a:gd name="T16" fmla="*/ 2147483647 w 17"/>
              <a:gd name="T17" fmla="*/ 2147483647 h 25"/>
              <a:gd name="T18" fmla="*/ 2147483647 w 17"/>
              <a:gd name="T19" fmla="*/ 2147483647 h 25"/>
              <a:gd name="T20" fmla="*/ 2147483647 w 17"/>
              <a:gd name="T21" fmla="*/ 2147483647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"/>
              <a:gd name="T34" fmla="*/ 0 h 25"/>
              <a:gd name="T35" fmla="*/ 17 w 17"/>
              <a:gd name="T36" fmla="*/ 25 h 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" h="25">
                <a:moveTo>
                  <a:pt x="8" y="24"/>
                </a:moveTo>
                <a:lnTo>
                  <a:pt x="8" y="24"/>
                </a:lnTo>
                <a:lnTo>
                  <a:pt x="0" y="24"/>
                </a:ln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16" y="8"/>
                </a:lnTo>
                <a:lnTo>
                  <a:pt x="8" y="8"/>
                </a:lnTo>
                <a:lnTo>
                  <a:pt x="16" y="16"/>
                </a:lnTo>
                <a:lnTo>
                  <a:pt x="8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4" name="Freeform 83"/>
          <p:cNvSpPr>
            <a:spLocks noChangeAspect="1"/>
          </p:cNvSpPr>
          <p:nvPr/>
        </p:nvSpPr>
        <p:spPr bwMode="auto">
          <a:xfrm>
            <a:off x="5807075" y="3779838"/>
            <a:ext cx="222250" cy="292100"/>
          </a:xfrm>
          <a:custGeom>
            <a:avLst/>
            <a:gdLst>
              <a:gd name="T0" fmla="*/ 2147483647 w 129"/>
              <a:gd name="T1" fmla="*/ 2147483647 h 169"/>
              <a:gd name="T2" fmla="*/ 2147483647 w 129"/>
              <a:gd name="T3" fmla="*/ 2147483647 h 169"/>
              <a:gd name="T4" fmla="*/ 0 w 129"/>
              <a:gd name="T5" fmla="*/ 2147483647 h 169"/>
              <a:gd name="T6" fmla="*/ 0 w 129"/>
              <a:gd name="T7" fmla="*/ 2147483647 h 169"/>
              <a:gd name="T8" fmla="*/ 2147483647 w 129"/>
              <a:gd name="T9" fmla="*/ 2147483647 h 169"/>
              <a:gd name="T10" fmla="*/ 2147483647 w 129"/>
              <a:gd name="T11" fmla="*/ 2147483647 h 169"/>
              <a:gd name="T12" fmla="*/ 2147483647 w 129"/>
              <a:gd name="T13" fmla="*/ 2147483647 h 169"/>
              <a:gd name="T14" fmla="*/ 2147483647 w 129"/>
              <a:gd name="T15" fmla="*/ 2147483647 h 169"/>
              <a:gd name="T16" fmla="*/ 2147483647 w 129"/>
              <a:gd name="T17" fmla="*/ 2147483647 h 169"/>
              <a:gd name="T18" fmla="*/ 2147483647 w 129"/>
              <a:gd name="T19" fmla="*/ 2147483647 h 169"/>
              <a:gd name="T20" fmla="*/ 2147483647 w 129"/>
              <a:gd name="T21" fmla="*/ 0 h 169"/>
              <a:gd name="T22" fmla="*/ 2147483647 w 129"/>
              <a:gd name="T23" fmla="*/ 0 h 169"/>
              <a:gd name="T24" fmla="*/ 2147483647 w 129"/>
              <a:gd name="T25" fmla="*/ 2147483647 h 169"/>
              <a:gd name="T26" fmla="*/ 2147483647 w 129"/>
              <a:gd name="T27" fmla="*/ 2147483647 h 169"/>
              <a:gd name="T28" fmla="*/ 2147483647 w 129"/>
              <a:gd name="T29" fmla="*/ 2147483647 h 169"/>
              <a:gd name="T30" fmla="*/ 2147483647 w 129"/>
              <a:gd name="T31" fmla="*/ 2147483647 h 169"/>
              <a:gd name="T32" fmla="*/ 2147483647 w 129"/>
              <a:gd name="T33" fmla="*/ 2147483647 h 169"/>
              <a:gd name="T34" fmla="*/ 2147483647 w 129"/>
              <a:gd name="T35" fmla="*/ 2147483647 h 169"/>
              <a:gd name="T36" fmla="*/ 2147483647 w 129"/>
              <a:gd name="T37" fmla="*/ 2147483647 h 169"/>
              <a:gd name="T38" fmla="*/ 2147483647 w 129"/>
              <a:gd name="T39" fmla="*/ 2147483647 h 169"/>
              <a:gd name="T40" fmla="*/ 2147483647 w 129"/>
              <a:gd name="T41" fmla="*/ 2147483647 h 169"/>
              <a:gd name="T42" fmla="*/ 2147483647 w 129"/>
              <a:gd name="T43" fmla="*/ 2147483647 h 169"/>
              <a:gd name="T44" fmla="*/ 2147483647 w 129"/>
              <a:gd name="T45" fmla="*/ 2147483647 h 169"/>
              <a:gd name="T46" fmla="*/ 2147483647 w 129"/>
              <a:gd name="T47" fmla="*/ 2147483647 h 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9"/>
              <a:gd name="T73" fmla="*/ 0 h 169"/>
              <a:gd name="T74" fmla="*/ 129 w 129"/>
              <a:gd name="T75" fmla="*/ 169 h 16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9" h="169">
                <a:moveTo>
                  <a:pt x="16" y="104"/>
                </a:moveTo>
                <a:lnTo>
                  <a:pt x="16" y="104"/>
                </a:lnTo>
                <a:lnTo>
                  <a:pt x="0" y="120"/>
                </a:lnTo>
                <a:lnTo>
                  <a:pt x="0" y="160"/>
                </a:lnTo>
                <a:lnTo>
                  <a:pt x="8" y="168"/>
                </a:lnTo>
                <a:lnTo>
                  <a:pt x="32" y="144"/>
                </a:lnTo>
                <a:lnTo>
                  <a:pt x="64" y="120"/>
                </a:lnTo>
                <a:lnTo>
                  <a:pt x="88" y="96"/>
                </a:lnTo>
                <a:lnTo>
                  <a:pt x="104" y="80"/>
                </a:lnTo>
                <a:lnTo>
                  <a:pt x="128" y="16"/>
                </a:lnTo>
                <a:lnTo>
                  <a:pt x="128" y="0"/>
                </a:lnTo>
                <a:lnTo>
                  <a:pt x="120" y="0"/>
                </a:lnTo>
                <a:lnTo>
                  <a:pt x="104" y="8"/>
                </a:lnTo>
                <a:lnTo>
                  <a:pt x="48" y="24"/>
                </a:lnTo>
                <a:lnTo>
                  <a:pt x="40" y="16"/>
                </a:lnTo>
                <a:lnTo>
                  <a:pt x="32" y="8"/>
                </a:lnTo>
                <a:lnTo>
                  <a:pt x="24" y="16"/>
                </a:lnTo>
                <a:lnTo>
                  <a:pt x="24" y="24"/>
                </a:lnTo>
                <a:lnTo>
                  <a:pt x="40" y="40"/>
                </a:lnTo>
                <a:lnTo>
                  <a:pt x="80" y="48"/>
                </a:lnTo>
                <a:lnTo>
                  <a:pt x="88" y="48"/>
                </a:lnTo>
                <a:lnTo>
                  <a:pt x="56" y="88"/>
                </a:lnTo>
                <a:lnTo>
                  <a:pt x="32" y="88"/>
                </a:lnTo>
                <a:lnTo>
                  <a:pt x="16" y="10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5" name="Freeform 84"/>
          <p:cNvSpPr>
            <a:spLocks noChangeAspect="1"/>
          </p:cNvSpPr>
          <p:nvPr/>
        </p:nvSpPr>
        <p:spPr bwMode="auto">
          <a:xfrm>
            <a:off x="5654675" y="3946525"/>
            <a:ext cx="180975" cy="195263"/>
          </a:xfrm>
          <a:custGeom>
            <a:avLst/>
            <a:gdLst>
              <a:gd name="T0" fmla="*/ 2147483647 w 105"/>
              <a:gd name="T1" fmla="*/ 2147483647 h 113"/>
              <a:gd name="T2" fmla="*/ 2147483647 w 105"/>
              <a:gd name="T3" fmla="*/ 2147483647 h 113"/>
              <a:gd name="T4" fmla="*/ 2147483647 w 105"/>
              <a:gd name="T5" fmla="*/ 0 h 113"/>
              <a:gd name="T6" fmla="*/ 2147483647 w 105"/>
              <a:gd name="T7" fmla="*/ 2147483647 h 113"/>
              <a:gd name="T8" fmla="*/ 2147483647 w 105"/>
              <a:gd name="T9" fmla="*/ 0 h 113"/>
              <a:gd name="T10" fmla="*/ 2147483647 w 105"/>
              <a:gd name="T11" fmla="*/ 0 h 113"/>
              <a:gd name="T12" fmla="*/ 0 w 105"/>
              <a:gd name="T13" fmla="*/ 0 h 113"/>
              <a:gd name="T14" fmla="*/ 2147483647 w 105"/>
              <a:gd name="T15" fmla="*/ 2147483647 h 113"/>
              <a:gd name="T16" fmla="*/ 2147483647 w 105"/>
              <a:gd name="T17" fmla="*/ 2147483647 h 113"/>
              <a:gd name="T18" fmla="*/ 0 w 105"/>
              <a:gd name="T19" fmla="*/ 2147483647 h 113"/>
              <a:gd name="T20" fmla="*/ 0 w 105"/>
              <a:gd name="T21" fmla="*/ 2147483647 h 113"/>
              <a:gd name="T22" fmla="*/ 2147483647 w 105"/>
              <a:gd name="T23" fmla="*/ 2147483647 h 113"/>
              <a:gd name="T24" fmla="*/ 2147483647 w 105"/>
              <a:gd name="T25" fmla="*/ 2147483647 h 113"/>
              <a:gd name="T26" fmla="*/ 2147483647 w 105"/>
              <a:gd name="T27" fmla="*/ 2147483647 h 113"/>
              <a:gd name="T28" fmla="*/ 2147483647 w 105"/>
              <a:gd name="T29" fmla="*/ 2147483647 h 113"/>
              <a:gd name="T30" fmla="*/ 2147483647 w 105"/>
              <a:gd name="T31" fmla="*/ 2147483647 h 113"/>
              <a:gd name="T32" fmla="*/ 2147483647 w 105"/>
              <a:gd name="T33" fmla="*/ 2147483647 h 113"/>
              <a:gd name="T34" fmla="*/ 2147483647 w 105"/>
              <a:gd name="T35" fmla="*/ 2147483647 h 113"/>
              <a:gd name="T36" fmla="*/ 2147483647 w 105"/>
              <a:gd name="T37" fmla="*/ 2147483647 h 113"/>
              <a:gd name="T38" fmla="*/ 2147483647 w 105"/>
              <a:gd name="T39" fmla="*/ 2147483647 h 113"/>
              <a:gd name="T40" fmla="*/ 2147483647 w 105"/>
              <a:gd name="T41" fmla="*/ 2147483647 h 11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5"/>
              <a:gd name="T64" fmla="*/ 0 h 113"/>
              <a:gd name="T65" fmla="*/ 105 w 105"/>
              <a:gd name="T66" fmla="*/ 113 h 11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5" h="113">
                <a:moveTo>
                  <a:pt x="104" y="8"/>
                </a:moveTo>
                <a:lnTo>
                  <a:pt x="104" y="8"/>
                </a:lnTo>
                <a:lnTo>
                  <a:pt x="88" y="0"/>
                </a:lnTo>
                <a:lnTo>
                  <a:pt x="64" y="8"/>
                </a:lnTo>
                <a:lnTo>
                  <a:pt x="24" y="0"/>
                </a:lnTo>
                <a:lnTo>
                  <a:pt x="8" y="0"/>
                </a:lnTo>
                <a:lnTo>
                  <a:pt x="0" y="0"/>
                </a:lnTo>
                <a:lnTo>
                  <a:pt x="8" y="8"/>
                </a:lnTo>
                <a:lnTo>
                  <a:pt x="16" y="32"/>
                </a:lnTo>
                <a:lnTo>
                  <a:pt x="0" y="56"/>
                </a:lnTo>
                <a:lnTo>
                  <a:pt x="0" y="64"/>
                </a:lnTo>
                <a:lnTo>
                  <a:pt x="8" y="64"/>
                </a:lnTo>
                <a:lnTo>
                  <a:pt x="48" y="88"/>
                </a:lnTo>
                <a:lnTo>
                  <a:pt x="48" y="104"/>
                </a:lnTo>
                <a:lnTo>
                  <a:pt x="72" y="112"/>
                </a:lnTo>
                <a:lnTo>
                  <a:pt x="80" y="88"/>
                </a:lnTo>
                <a:lnTo>
                  <a:pt x="88" y="88"/>
                </a:lnTo>
                <a:lnTo>
                  <a:pt x="96" y="72"/>
                </a:lnTo>
                <a:lnTo>
                  <a:pt x="88" y="64"/>
                </a:lnTo>
                <a:lnTo>
                  <a:pt x="88" y="24"/>
                </a:lnTo>
                <a:lnTo>
                  <a:pt x="104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6" name="Freeform 85"/>
          <p:cNvSpPr>
            <a:spLocks noChangeAspect="1"/>
          </p:cNvSpPr>
          <p:nvPr/>
        </p:nvSpPr>
        <p:spPr bwMode="auto">
          <a:xfrm>
            <a:off x="5557838" y="3946525"/>
            <a:ext cx="125412" cy="125413"/>
          </a:xfrm>
          <a:custGeom>
            <a:avLst/>
            <a:gdLst>
              <a:gd name="T0" fmla="*/ 2147483647 w 73"/>
              <a:gd name="T1" fmla="*/ 0 h 73"/>
              <a:gd name="T2" fmla="*/ 2147483647 w 73"/>
              <a:gd name="T3" fmla="*/ 0 h 73"/>
              <a:gd name="T4" fmla="*/ 2147483647 w 73"/>
              <a:gd name="T5" fmla="*/ 2147483647 h 73"/>
              <a:gd name="T6" fmla="*/ 2147483647 w 73"/>
              <a:gd name="T7" fmla="*/ 2147483647 h 73"/>
              <a:gd name="T8" fmla="*/ 2147483647 w 73"/>
              <a:gd name="T9" fmla="*/ 2147483647 h 73"/>
              <a:gd name="T10" fmla="*/ 2147483647 w 73"/>
              <a:gd name="T11" fmla="*/ 2147483647 h 73"/>
              <a:gd name="T12" fmla="*/ 2147483647 w 73"/>
              <a:gd name="T13" fmla="*/ 2147483647 h 73"/>
              <a:gd name="T14" fmla="*/ 2147483647 w 73"/>
              <a:gd name="T15" fmla="*/ 2147483647 h 73"/>
              <a:gd name="T16" fmla="*/ 0 w 73"/>
              <a:gd name="T17" fmla="*/ 2147483647 h 73"/>
              <a:gd name="T18" fmla="*/ 2147483647 w 73"/>
              <a:gd name="T19" fmla="*/ 2147483647 h 73"/>
              <a:gd name="T20" fmla="*/ 2147483647 w 73"/>
              <a:gd name="T21" fmla="*/ 2147483647 h 73"/>
              <a:gd name="T22" fmla="*/ 2147483647 w 73"/>
              <a:gd name="T23" fmla="*/ 2147483647 h 73"/>
              <a:gd name="T24" fmla="*/ 2147483647 w 73"/>
              <a:gd name="T25" fmla="*/ 2147483647 h 73"/>
              <a:gd name="T26" fmla="*/ 2147483647 w 73"/>
              <a:gd name="T27" fmla="*/ 2147483647 h 73"/>
              <a:gd name="T28" fmla="*/ 2147483647 w 73"/>
              <a:gd name="T29" fmla="*/ 2147483647 h 73"/>
              <a:gd name="T30" fmla="*/ 2147483647 w 73"/>
              <a:gd name="T31" fmla="*/ 0 h 7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3"/>
              <a:gd name="T49" fmla="*/ 0 h 73"/>
              <a:gd name="T50" fmla="*/ 73 w 73"/>
              <a:gd name="T51" fmla="*/ 73 h 7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3" h="73">
                <a:moveTo>
                  <a:pt x="56" y="0"/>
                </a:moveTo>
                <a:lnTo>
                  <a:pt x="56" y="0"/>
                </a:lnTo>
                <a:lnTo>
                  <a:pt x="64" y="8"/>
                </a:lnTo>
                <a:lnTo>
                  <a:pt x="72" y="32"/>
                </a:lnTo>
                <a:lnTo>
                  <a:pt x="56" y="56"/>
                </a:lnTo>
                <a:lnTo>
                  <a:pt x="56" y="64"/>
                </a:lnTo>
                <a:lnTo>
                  <a:pt x="32" y="64"/>
                </a:lnTo>
                <a:lnTo>
                  <a:pt x="16" y="64"/>
                </a:lnTo>
                <a:lnTo>
                  <a:pt x="0" y="72"/>
                </a:lnTo>
                <a:lnTo>
                  <a:pt x="8" y="48"/>
                </a:lnTo>
                <a:lnTo>
                  <a:pt x="16" y="40"/>
                </a:lnTo>
                <a:lnTo>
                  <a:pt x="24" y="24"/>
                </a:lnTo>
                <a:lnTo>
                  <a:pt x="16" y="24"/>
                </a:lnTo>
                <a:lnTo>
                  <a:pt x="16" y="8"/>
                </a:lnTo>
                <a:lnTo>
                  <a:pt x="32" y="8"/>
                </a:lnTo>
                <a:lnTo>
                  <a:pt x="56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7" name="Freeform 86"/>
          <p:cNvSpPr>
            <a:spLocks noChangeAspect="1"/>
          </p:cNvSpPr>
          <p:nvPr/>
        </p:nvSpPr>
        <p:spPr bwMode="auto">
          <a:xfrm>
            <a:off x="5224463" y="3794125"/>
            <a:ext cx="292100" cy="180975"/>
          </a:xfrm>
          <a:custGeom>
            <a:avLst/>
            <a:gdLst>
              <a:gd name="T0" fmla="*/ 2147483647 w 169"/>
              <a:gd name="T1" fmla="*/ 0 h 105"/>
              <a:gd name="T2" fmla="*/ 2147483647 w 169"/>
              <a:gd name="T3" fmla="*/ 0 h 105"/>
              <a:gd name="T4" fmla="*/ 2147483647 w 169"/>
              <a:gd name="T5" fmla="*/ 2147483647 h 105"/>
              <a:gd name="T6" fmla="*/ 2147483647 w 169"/>
              <a:gd name="T7" fmla="*/ 2147483647 h 105"/>
              <a:gd name="T8" fmla="*/ 2147483647 w 169"/>
              <a:gd name="T9" fmla="*/ 2147483647 h 105"/>
              <a:gd name="T10" fmla="*/ 2147483647 w 169"/>
              <a:gd name="T11" fmla="*/ 2147483647 h 105"/>
              <a:gd name="T12" fmla="*/ 2147483647 w 169"/>
              <a:gd name="T13" fmla="*/ 2147483647 h 105"/>
              <a:gd name="T14" fmla="*/ 2147483647 w 169"/>
              <a:gd name="T15" fmla="*/ 2147483647 h 105"/>
              <a:gd name="T16" fmla="*/ 2147483647 w 169"/>
              <a:gd name="T17" fmla="*/ 2147483647 h 105"/>
              <a:gd name="T18" fmla="*/ 2147483647 w 169"/>
              <a:gd name="T19" fmla="*/ 2147483647 h 105"/>
              <a:gd name="T20" fmla="*/ 2147483647 w 169"/>
              <a:gd name="T21" fmla="*/ 2147483647 h 105"/>
              <a:gd name="T22" fmla="*/ 2147483647 w 169"/>
              <a:gd name="T23" fmla="*/ 2147483647 h 105"/>
              <a:gd name="T24" fmla="*/ 2147483647 w 169"/>
              <a:gd name="T25" fmla="*/ 2147483647 h 105"/>
              <a:gd name="T26" fmla="*/ 2147483647 w 169"/>
              <a:gd name="T27" fmla="*/ 2147483647 h 105"/>
              <a:gd name="T28" fmla="*/ 2147483647 w 169"/>
              <a:gd name="T29" fmla="*/ 2147483647 h 105"/>
              <a:gd name="T30" fmla="*/ 0 w 169"/>
              <a:gd name="T31" fmla="*/ 2147483647 h 105"/>
              <a:gd name="T32" fmla="*/ 2147483647 w 169"/>
              <a:gd name="T33" fmla="*/ 2147483647 h 105"/>
              <a:gd name="T34" fmla="*/ 2147483647 w 169"/>
              <a:gd name="T35" fmla="*/ 2147483647 h 105"/>
              <a:gd name="T36" fmla="*/ 2147483647 w 169"/>
              <a:gd name="T37" fmla="*/ 2147483647 h 105"/>
              <a:gd name="T38" fmla="*/ 2147483647 w 169"/>
              <a:gd name="T39" fmla="*/ 2147483647 h 105"/>
              <a:gd name="T40" fmla="*/ 2147483647 w 169"/>
              <a:gd name="T41" fmla="*/ 2147483647 h 105"/>
              <a:gd name="T42" fmla="*/ 2147483647 w 169"/>
              <a:gd name="T43" fmla="*/ 2147483647 h 105"/>
              <a:gd name="T44" fmla="*/ 2147483647 w 169"/>
              <a:gd name="T45" fmla="*/ 0 h 10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05"/>
              <a:gd name="T71" fmla="*/ 169 w 169"/>
              <a:gd name="T72" fmla="*/ 105 h 10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05">
                <a:moveTo>
                  <a:pt x="104" y="0"/>
                </a:moveTo>
                <a:lnTo>
                  <a:pt x="104" y="0"/>
                </a:lnTo>
                <a:lnTo>
                  <a:pt x="120" y="16"/>
                </a:lnTo>
                <a:lnTo>
                  <a:pt x="120" y="32"/>
                </a:lnTo>
                <a:lnTo>
                  <a:pt x="136" y="40"/>
                </a:lnTo>
                <a:lnTo>
                  <a:pt x="168" y="80"/>
                </a:lnTo>
                <a:lnTo>
                  <a:pt x="112" y="80"/>
                </a:lnTo>
                <a:lnTo>
                  <a:pt x="104" y="88"/>
                </a:lnTo>
                <a:lnTo>
                  <a:pt x="80" y="88"/>
                </a:lnTo>
                <a:lnTo>
                  <a:pt x="72" y="80"/>
                </a:lnTo>
                <a:lnTo>
                  <a:pt x="64" y="80"/>
                </a:lnTo>
                <a:lnTo>
                  <a:pt x="56" y="96"/>
                </a:lnTo>
                <a:lnTo>
                  <a:pt x="32" y="104"/>
                </a:lnTo>
                <a:lnTo>
                  <a:pt x="24" y="104"/>
                </a:lnTo>
                <a:lnTo>
                  <a:pt x="8" y="80"/>
                </a:lnTo>
                <a:lnTo>
                  <a:pt x="0" y="72"/>
                </a:lnTo>
                <a:lnTo>
                  <a:pt x="16" y="48"/>
                </a:lnTo>
                <a:lnTo>
                  <a:pt x="56" y="40"/>
                </a:lnTo>
                <a:lnTo>
                  <a:pt x="64" y="32"/>
                </a:lnTo>
                <a:lnTo>
                  <a:pt x="56" y="32"/>
                </a:lnTo>
                <a:lnTo>
                  <a:pt x="80" y="24"/>
                </a:lnTo>
                <a:lnTo>
                  <a:pt x="96" y="8"/>
                </a:lnTo>
                <a:lnTo>
                  <a:pt x="104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8" name="Freeform 87"/>
          <p:cNvSpPr>
            <a:spLocks noChangeAspect="1"/>
          </p:cNvSpPr>
          <p:nvPr/>
        </p:nvSpPr>
        <p:spPr bwMode="auto">
          <a:xfrm>
            <a:off x="5211763" y="3516313"/>
            <a:ext cx="222250" cy="361950"/>
          </a:xfrm>
          <a:custGeom>
            <a:avLst/>
            <a:gdLst>
              <a:gd name="T0" fmla="*/ 2147483647 w 129"/>
              <a:gd name="T1" fmla="*/ 2147483647 h 209"/>
              <a:gd name="T2" fmla="*/ 2147483647 w 129"/>
              <a:gd name="T3" fmla="*/ 2147483647 h 209"/>
              <a:gd name="T4" fmla="*/ 2147483647 w 129"/>
              <a:gd name="T5" fmla="*/ 2147483647 h 209"/>
              <a:gd name="T6" fmla="*/ 2147483647 w 129"/>
              <a:gd name="T7" fmla="*/ 2147483647 h 209"/>
              <a:gd name="T8" fmla="*/ 2147483647 w 129"/>
              <a:gd name="T9" fmla="*/ 2147483647 h 209"/>
              <a:gd name="T10" fmla="*/ 0 w 129"/>
              <a:gd name="T11" fmla="*/ 2147483647 h 209"/>
              <a:gd name="T12" fmla="*/ 0 w 129"/>
              <a:gd name="T13" fmla="*/ 2147483647 h 209"/>
              <a:gd name="T14" fmla="*/ 2147483647 w 129"/>
              <a:gd name="T15" fmla="*/ 2147483647 h 209"/>
              <a:gd name="T16" fmla="*/ 2147483647 w 129"/>
              <a:gd name="T17" fmla="*/ 2147483647 h 209"/>
              <a:gd name="T18" fmla="*/ 2147483647 w 129"/>
              <a:gd name="T19" fmla="*/ 2147483647 h 209"/>
              <a:gd name="T20" fmla="*/ 2147483647 w 129"/>
              <a:gd name="T21" fmla="*/ 2147483647 h 209"/>
              <a:gd name="T22" fmla="*/ 2147483647 w 129"/>
              <a:gd name="T23" fmla="*/ 2147483647 h 209"/>
              <a:gd name="T24" fmla="*/ 2147483647 w 129"/>
              <a:gd name="T25" fmla="*/ 2147483647 h 209"/>
              <a:gd name="T26" fmla="*/ 2147483647 w 129"/>
              <a:gd name="T27" fmla="*/ 2147483647 h 209"/>
              <a:gd name="T28" fmla="*/ 2147483647 w 129"/>
              <a:gd name="T29" fmla="*/ 2147483647 h 209"/>
              <a:gd name="T30" fmla="*/ 2147483647 w 129"/>
              <a:gd name="T31" fmla="*/ 2147483647 h 209"/>
              <a:gd name="T32" fmla="*/ 2147483647 w 129"/>
              <a:gd name="T33" fmla="*/ 2147483647 h 209"/>
              <a:gd name="T34" fmla="*/ 2147483647 w 129"/>
              <a:gd name="T35" fmla="*/ 2147483647 h 209"/>
              <a:gd name="T36" fmla="*/ 2147483647 w 129"/>
              <a:gd name="T37" fmla="*/ 2147483647 h 209"/>
              <a:gd name="T38" fmla="*/ 2147483647 w 129"/>
              <a:gd name="T39" fmla="*/ 2147483647 h 209"/>
              <a:gd name="T40" fmla="*/ 2147483647 w 129"/>
              <a:gd name="T41" fmla="*/ 2147483647 h 209"/>
              <a:gd name="T42" fmla="*/ 2147483647 w 129"/>
              <a:gd name="T43" fmla="*/ 2147483647 h 209"/>
              <a:gd name="T44" fmla="*/ 2147483647 w 129"/>
              <a:gd name="T45" fmla="*/ 2147483647 h 209"/>
              <a:gd name="T46" fmla="*/ 2147483647 w 129"/>
              <a:gd name="T47" fmla="*/ 2147483647 h 209"/>
              <a:gd name="T48" fmla="*/ 2147483647 w 129"/>
              <a:gd name="T49" fmla="*/ 2147483647 h 209"/>
              <a:gd name="T50" fmla="*/ 2147483647 w 129"/>
              <a:gd name="T51" fmla="*/ 2147483647 h 209"/>
              <a:gd name="T52" fmla="*/ 2147483647 w 129"/>
              <a:gd name="T53" fmla="*/ 0 h 209"/>
              <a:gd name="T54" fmla="*/ 2147483647 w 129"/>
              <a:gd name="T55" fmla="*/ 2147483647 h 2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9"/>
              <a:gd name="T85" fmla="*/ 0 h 209"/>
              <a:gd name="T86" fmla="*/ 129 w 129"/>
              <a:gd name="T87" fmla="*/ 209 h 20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9" h="209">
                <a:moveTo>
                  <a:pt x="16" y="8"/>
                </a:moveTo>
                <a:lnTo>
                  <a:pt x="16" y="8"/>
                </a:lnTo>
                <a:lnTo>
                  <a:pt x="16" y="24"/>
                </a:lnTo>
                <a:lnTo>
                  <a:pt x="32" y="40"/>
                </a:lnTo>
                <a:lnTo>
                  <a:pt x="24" y="88"/>
                </a:lnTo>
                <a:lnTo>
                  <a:pt x="0" y="120"/>
                </a:lnTo>
                <a:lnTo>
                  <a:pt x="0" y="128"/>
                </a:lnTo>
                <a:lnTo>
                  <a:pt x="8" y="136"/>
                </a:lnTo>
                <a:lnTo>
                  <a:pt x="8" y="144"/>
                </a:lnTo>
                <a:lnTo>
                  <a:pt x="24" y="176"/>
                </a:lnTo>
                <a:lnTo>
                  <a:pt x="8" y="176"/>
                </a:lnTo>
                <a:lnTo>
                  <a:pt x="8" y="184"/>
                </a:lnTo>
                <a:lnTo>
                  <a:pt x="16" y="192"/>
                </a:lnTo>
                <a:lnTo>
                  <a:pt x="24" y="208"/>
                </a:lnTo>
                <a:lnTo>
                  <a:pt x="64" y="200"/>
                </a:lnTo>
                <a:lnTo>
                  <a:pt x="72" y="192"/>
                </a:lnTo>
                <a:lnTo>
                  <a:pt x="64" y="192"/>
                </a:lnTo>
                <a:lnTo>
                  <a:pt x="88" y="184"/>
                </a:lnTo>
                <a:lnTo>
                  <a:pt x="104" y="168"/>
                </a:lnTo>
                <a:lnTo>
                  <a:pt x="112" y="160"/>
                </a:lnTo>
                <a:lnTo>
                  <a:pt x="120" y="160"/>
                </a:lnTo>
                <a:lnTo>
                  <a:pt x="104" y="136"/>
                </a:lnTo>
                <a:lnTo>
                  <a:pt x="120" y="104"/>
                </a:lnTo>
                <a:lnTo>
                  <a:pt x="128" y="104"/>
                </a:lnTo>
                <a:lnTo>
                  <a:pt x="128" y="96"/>
                </a:lnTo>
                <a:lnTo>
                  <a:pt x="128" y="56"/>
                </a:lnTo>
                <a:lnTo>
                  <a:pt x="32" y="0"/>
                </a:lnTo>
                <a:lnTo>
                  <a:pt x="16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69" name="Freeform 88"/>
          <p:cNvSpPr>
            <a:spLocks noChangeAspect="1"/>
          </p:cNvSpPr>
          <p:nvPr/>
        </p:nvSpPr>
        <p:spPr bwMode="auto">
          <a:xfrm>
            <a:off x="5710238" y="3641725"/>
            <a:ext cx="138112" cy="125413"/>
          </a:xfrm>
          <a:custGeom>
            <a:avLst/>
            <a:gdLst>
              <a:gd name="T0" fmla="*/ 2147483647 w 81"/>
              <a:gd name="T1" fmla="*/ 2147483647 h 73"/>
              <a:gd name="T2" fmla="*/ 2147483647 w 81"/>
              <a:gd name="T3" fmla="*/ 2147483647 h 73"/>
              <a:gd name="T4" fmla="*/ 2147483647 w 81"/>
              <a:gd name="T5" fmla="*/ 2147483647 h 73"/>
              <a:gd name="T6" fmla="*/ 2147483647 w 81"/>
              <a:gd name="T7" fmla="*/ 2147483647 h 73"/>
              <a:gd name="T8" fmla="*/ 2147483647 w 81"/>
              <a:gd name="T9" fmla="*/ 2147483647 h 73"/>
              <a:gd name="T10" fmla="*/ 2147483647 w 81"/>
              <a:gd name="T11" fmla="*/ 0 h 73"/>
              <a:gd name="T12" fmla="*/ 2147483647 w 81"/>
              <a:gd name="T13" fmla="*/ 2147483647 h 73"/>
              <a:gd name="T14" fmla="*/ 2147483647 w 81"/>
              <a:gd name="T15" fmla="*/ 2147483647 h 73"/>
              <a:gd name="T16" fmla="*/ 0 w 81"/>
              <a:gd name="T17" fmla="*/ 2147483647 h 73"/>
              <a:gd name="T18" fmla="*/ 2147483647 w 81"/>
              <a:gd name="T19" fmla="*/ 2147483647 h 73"/>
              <a:gd name="T20" fmla="*/ 2147483647 w 81"/>
              <a:gd name="T21" fmla="*/ 2147483647 h 73"/>
              <a:gd name="T22" fmla="*/ 2147483647 w 81"/>
              <a:gd name="T23" fmla="*/ 2147483647 h 73"/>
              <a:gd name="T24" fmla="*/ 2147483647 w 81"/>
              <a:gd name="T25" fmla="*/ 2147483647 h 73"/>
              <a:gd name="T26" fmla="*/ 2147483647 w 81"/>
              <a:gd name="T27" fmla="*/ 2147483647 h 73"/>
              <a:gd name="T28" fmla="*/ 2147483647 w 81"/>
              <a:gd name="T29" fmla="*/ 2147483647 h 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1"/>
              <a:gd name="T46" fmla="*/ 0 h 73"/>
              <a:gd name="T47" fmla="*/ 81 w 81"/>
              <a:gd name="T48" fmla="*/ 73 h 7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1" h="73">
                <a:moveTo>
                  <a:pt x="72" y="72"/>
                </a:moveTo>
                <a:lnTo>
                  <a:pt x="72" y="72"/>
                </a:lnTo>
                <a:lnTo>
                  <a:pt x="80" y="72"/>
                </a:lnTo>
                <a:lnTo>
                  <a:pt x="56" y="48"/>
                </a:lnTo>
                <a:lnTo>
                  <a:pt x="40" y="32"/>
                </a:lnTo>
                <a:lnTo>
                  <a:pt x="24" y="0"/>
                </a:lnTo>
                <a:lnTo>
                  <a:pt x="24" y="8"/>
                </a:lnTo>
                <a:lnTo>
                  <a:pt x="8" y="16"/>
                </a:lnTo>
                <a:lnTo>
                  <a:pt x="0" y="48"/>
                </a:lnTo>
                <a:lnTo>
                  <a:pt x="8" y="48"/>
                </a:lnTo>
                <a:lnTo>
                  <a:pt x="16" y="56"/>
                </a:lnTo>
                <a:lnTo>
                  <a:pt x="16" y="40"/>
                </a:lnTo>
                <a:lnTo>
                  <a:pt x="24" y="48"/>
                </a:lnTo>
                <a:lnTo>
                  <a:pt x="48" y="48"/>
                </a:lnTo>
                <a:lnTo>
                  <a:pt x="72" y="7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0" name="Freeform 89"/>
          <p:cNvSpPr>
            <a:spLocks noChangeAspect="1"/>
          </p:cNvSpPr>
          <p:nvPr/>
        </p:nvSpPr>
        <p:spPr bwMode="auto">
          <a:xfrm>
            <a:off x="5389563" y="3530600"/>
            <a:ext cx="363537" cy="430213"/>
          </a:xfrm>
          <a:custGeom>
            <a:avLst/>
            <a:gdLst>
              <a:gd name="T0" fmla="*/ 2147483647 w 209"/>
              <a:gd name="T1" fmla="*/ 2147483647 h 249"/>
              <a:gd name="T2" fmla="*/ 2147483647 w 209"/>
              <a:gd name="T3" fmla="*/ 2147483647 h 249"/>
              <a:gd name="T4" fmla="*/ 2147483647 w 209"/>
              <a:gd name="T5" fmla="*/ 2147483647 h 249"/>
              <a:gd name="T6" fmla="*/ 2147483647 w 209"/>
              <a:gd name="T7" fmla="*/ 2147483647 h 249"/>
              <a:gd name="T8" fmla="*/ 2147483647 w 209"/>
              <a:gd name="T9" fmla="*/ 2147483647 h 249"/>
              <a:gd name="T10" fmla="*/ 2147483647 w 209"/>
              <a:gd name="T11" fmla="*/ 2147483647 h 249"/>
              <a:gd name="T12" fmla="*/ 2147483647 w 209"/>
              <a:gd name="T13" fmla="*/ 2147483647 h 249"/>
              <a:gd name="T14" fmla="*/ 2147483647 w 209"/>
              <a:gd name="T15" fmla="*/ 0 h 249"/>
              <a:gd name="T16" fmla="*/ 2147483647 w 209"/>
              <a:gd name="T17" fmla="*/ 2147483647 h 249"/>
              <a:gd name="T18" fmla="*/ 2147483647 w 209"/>
              <a:gd name="T19" fmla="*/ 2147483647 h 249"/>
              <a:gd name="T20" fmla="*/ 2147483647 w 209"/>
              <a:gd name="T21" fmla="*/ 2147483647 h 249"/>
              <a:gd name="T22" fmla="*/ 2147483647 w 209"/>
              <a:gd name="T23" fmla="*/ 2147483647 h 249"/>
              <a:gd name="T24" fmla="*/ 2147483647 w 209"/>
              <a:gd name="T25" fmla="*/ 2147483647 h 249"/>
              <a:gd name="T26" fmla="*/ 2147483647 w 209"/>
              <a:gd name="T27" fmla="*/ 2147483647 h 249"/>
              <a:gd name="T28" fmla="*/ 2147483647 w 209"/>
              <a:gd name="T29" fmla="*/ 2147483647 h 249"/>
              <a:gd name="T30" fmla="*/ 2147483647 w 209"/>
              <a:gd name="T31" fmla="*/ 2147483647 h 249"/>
              <a:gd name="T32" fmla="*/ 2147483647 w 209"/>
              <a:gd name="T33" fmla="*/ 2147483647 h 249"/>
              <a:gd name="T34" fmla="*/ 0 w 209"/>
              <a:gd name="T35" fmla="*/ 2147483647 h 249"/>
              <a:gd name="T36" fmla="*/ 2147483647 w 209"/>
              <a:gd name="T37" fmla="*/ 2147483647 h 249"/>
              <a:gd name="T38" fmla="*/ 2147483647 w 209"/>
              <a:gd name="T39" fmla="*/ 2147483647 h 249"/>
              <a:gd name="T40" fmla="*/ 2147483647 w 209"/>
              <a:gd name="T41" fmla="*/ 2147483647 h 249"/>
              <a:gd name="T42" fmla="*/ 2147483647 w 209"/>
              <a:gd name="T43" fmla="*/ 2147483647 h 249"/>
              <a:gd name="T44" fmla="*/ 2147483647 w 209"/>
              <a:gd name="T45" fmla="*/ 2147483647 h 249"/>
              <a:gd name="T46" fmla="*/ 2147483647 w 209"/>
              <a:gd name="T47" fmla="*/ 2147483647 h 249"/>
              <a:gd name="T48" fmla="*/ 2147483647 w 209"/>
              <a:gd name="T49" fmla="*/ 2147483647 h 249"/>
              <a:gd name="T50" fmla="*/ 2147483647 w 209"/>
              <a:gd name="T51" fmla="*/ 2147483647 h 249"/>
              <a:gd name="T52" fmla="*/ 2147483647 w 209"/>
              <a:gd name="T53" fmla="*/ 2147483647 h 249"/>
              <a:gd name="T54" fmla="*/ 2147483647 w 209"/>
              <a:gd name="T55" fmla="*/ 2147483647 h 249"/>
              <a:gd name="T56" fmla="*/ 2147483647 w 209"/>
              <a:gd name="T57" fmla="*/ 2147483647 h 249"/>
              <a:gd name="T58" fmla="*/ 2147483647 w 209"/>
              <a:gd name="T59" fmla="*/ 2147483647 h 249"/>
              <a:gd name="T60" fmla="*/ 2147483647 w 209"/>
              <a:gd name="T61" fmla="*/ 2147483647 h 249"/>
              <a:gd name="T62" fmla="*/ 2147483647 w 209"/>
              <a:gd name="T63" fmla="*/ 2147483647 h 249"/>
              <a:gd name="T64" fmla="*/ 2147483647 w 209"/>
              <a:gd name="T65" fmla="*/ 2147483647 h 249"/>
              <a:gd name="T66" fmla="*/ 2147483647 w 209"/>
              <a:gd name="T67" fmla="*/ 2147483647 h 249"/>
              <a:gd name="T68" fmla="*/ 2147483647 w 209"/>
              <a:gd name="T69" fmla="*/ 2147483647 h 249"/>
              <a:gd name="T70" fmla="*/ 2147483647 w 209"/>
              <a:gd name="T71" fmla="*/ 2147483647 h 249"/>
              <a:gd name="T72" fmla="*/ 2147483647 w 209"/>
              <a:gd name="T73" fmla="*/ 2147483647 h 249"/>
              <a:gd name="T74" fmla="*/ 2147483647 w 209"/>
              <a:gd name="T75" fmla="*/ 2147483647 h 249"/>
              <a:gd name="T76" fmla="*/ 2147483647 w 209"/>
              <a:gd name="T77" fmla="*/ 2147483647 h 2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9"/>
              <a:gd name="T118" fmla="*/ 0 h 249"/>
              <a:gd name="T119" fmla="*/ 209 w 209"/>
              <a:gd name="T120" fmla="*/ 249 h 24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9" h="249">
                <a:moveTo>
                  <a:pt x="184" y="112"/>
                </a:moveTo>
                <a:lnTo>
                  <a:pt x="184" y="112"/>
                </a:lnTo>
                <a:lnTo>
                  <a:pt x="192" y="80"/>
                </a:lnTo>
                <a:lnTo>
                  <a:pt x="208" y="72"/>
                </a:lnTo>
                <a:lnTo>
                  <a:pt x="208" y="64"/>
                </a:lnTo>
                <a:lnTo>
                  <a:pt x="200" y="56"/>
                </a:lnTo>
                <a:lnTo>
                  <a:pt x="192" y="8"/>
                </a:lnTo>
                <a:lnTo>
                  <a:pt x="176" y="0"/>
                </a:lnTo>
                <a:lnTo>
                  <a:pt x="152" y="16"/>
                </a:lnTo>
                <a:lnTo>
                  <a:pt x="144" y="8"/>
                </a:lnTo>
                <a:lnTo>
                  <a:pt x="40" y="8"/>
                </a:lnTo>
                <a:lnTo>
                  <a:pt x="40" y="32"/>
                </a:lnTo>
                <a:lnTo>
                  <a:pt x="32" y="40"/>
                </a:lnTo>
                <a:lnTo>
                  <a:pt x="24" y="48"/>
                </a:lnTo>
                <a:lnTo>
                  <a:pt x="24" y="88"/>
                </a:lnTo>
                <a:lnTo>
                  <a:pt x="24" y="96"/>
                </a:lnTo>
                <a:lnTo>
                  <a:pt x="16" y="96"/>
                </a:lnTo>
                <a:lnTo>
                  <a:pt x="0" y="128"/>
                </a:lnTo>
                <a:lnTo>
                  <a:pt x="16" y="152"/>
                </a:lnTo>
                <a:lnTo>
                  <a:pt x="8" y="152"/>
                </a:lnTo>
                <a:lnTo>
                  <a:pt x="24" y="168"/>
                </a:lnTo>
                <a:lnTo>
                  <a:pt x="24" y="184"/>
                </a:lnTo>
                <a:lnTo>
                  <a:pt x="40" y="192"/>
                </a:lnTo>
                <a:lnTo>
                  <a:pt x="72" y="232"/>
                </a:lnTo>
                <a:lnTo>
                  <a:pt x="80" y="240"/>
                </a:lnTo>
                <a:lnTo>
                  <a:pt x="104" y="240"/>
                </a:lnTo>
                <a:lnTo>
                  <a:pt x="112" y="248"/>
                </a:lnTo>
                <a:lnTo>
                  <a:pt x="128" y="248"/>
                </a:lnTo>
                <a:lnTo>
                  <a:pt x="152" y="240"/>
                </a:lnTo>
                <a:lnTo>
                  <a:pt x="160" y="240"/>
                </a:lnTo>
                <a:lnTo>
                  <a:pt x="176" y="240"/>
                </a:lnTo>
                <a:lnTo>
                  <a:pt x="176" y="224"/>
                </a:lnTo>
                <a:lnTo>
                  <a:pt x="168" y="224"/>
                </a:lnTo>
                <a:lnTo>
                  <a:pt x="152" y="200"/>
                </a:lnTo>
                <a:lnTo>
                  <a:pt x="144" y="192"/>
                </a:lnTo>
                <a:lnTo>
                  <a:pt x="152" y="184"/>
                </a:lnTo>
                <a:lnTo>
                  <a:pt x="160" y="160"/>
                </a:lnTo>
                <a:lnTo>
                  <a:pt x="184" y="128"/>
                </a:lnTo>
                <a:lnTo>
                  <a:pt x="184" y="11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1" name="Freeform 90"/>
          <p:cNvSpPr>
            <a:spLocks noChangeAspect="1"/>
          </p:cNvSpPr>
          <p:nvPr/>
        </p:nvSpPr>
        <p:spPr bwMode="auto">
          <a:xfrm>
            <a:off x="4919663" y="3516313"/>
            <a:ext cx="350837" cy="265112"/>
          </a:xfrm>
          <a:custGeom>
            <a:avLst/>
            <a:gdLst>
              <a:gd name="T0" fmla="*/ 2147483647 w 201"/>
              <a:gd name="T1" fmla="*/ 2147483647 h 153"/>
              <a:gd name="T2" fmla="*/ 2147483647 w 201"/>
              <a:gd name="T3" fmla="*/ 2147483647 h 153"/>
              <a:gd name="T4" fmla="*/ 2147483647 w 201"/>
              <a:gd name="T5" fmla="*/ 2147483647 h 153"/>
              <a:gd name="T6" fmla="*/ 2147483647 w 201"/>
              <a:gd name="T7" fmla="*/ 2147483647 h 153"/>
              <a:gd name="T8" fmla="*/ 2147483647 w 201"/>
              <a:gd name="T9" fmla="*/ 2147483647 h 153"/>
              <a:gd name="T10" fmla="*/ 2147483647 w 201"/>
              <a:gd name="T11" fmla="*/ 2147483647 h 153"/>
              <a:gd name="T12" fmla="*/ 2147483647 w 201"/>
              <a:gd name="T13" fmla="*/ 2147483647 h 153"/>
              <a:gd name="T14" fmla="*/ 2147483647 w 201"/>
              <a:gd name="T15" fmla="*/ 0 h 153"/>
              <a:gd name="T16" fmla="*/ 2147483647 w 201"/>
              <a:gd name="T17" fmla="*/ 0 h 153"/>
              <a:gd name="T18" fmla="*/ 2147483647 w 201"/>
              <a:gd name="T19" fmla="*/ 2147483647 h 153"/>
              <a:gd name="T20" fmla="*/ 2147483647 w 201"/>
              <a:gd name="T21" fmla="*/ 2147483647 h 153"/>
              <a:gd name="T22" fmla="*/ 2147483647 w 201"/>
              <a:gd name="T23" fmla="*/ 2147483647 h 153"/>
              <a:gd name="T24" fmla="*/ 2147483647 w 201"/>
              <a:gd name="T25" fmla="*/ 2147483647 h 153"/>
              <a:gd name="T26" fmla="*/ 0 w 201"/>
              <a:gd name="T27" fmla="*/ 2147483647 h 153"/>
              <a:gd name="T28" fmla="*/ 0 w 201"/>
              <a:gd name="T29" fmla="*/ 2147483647 h 153"/>
              <a:gd name="T30" fmla="*/ 2147483647 w 201"/>
              <a:gd name="T31" fmla="*/ 2147483647 h 153"/>
              <a:gd name="T32" fmla="*/ 2147483647 w 201"/>
              <a:gd name="T33" fmla="*/ 2147483647 h 153"/>
              <a:gd name="T34" fmla="*/ 2147483647 w 201"/>
              <a:gd name="T35" fmla="*/ 2147483647 h 153"/>
              <a:gd name="T36" fmla="*/ 2147483647 w 201"/>
              <a:gd name="T37" fmla="*/ 2147483647 h 153"/>
              <a:gd name="T38" fmla="*/ 2147483647 w 201"/>
              <a:gd name="T39" fmla="*/ 2147483647 h 153"/>
              <a:gd name="T40" fmla="*/ 2147483647 w 201"/>
              <a:gd name="T41" fmla="*/ 2147483647 h 153"/>
              <a:gd name="T42" fmla="*/ 2147483647 w 201"/>
              <a:gd name="T43" fmla="*/ 2147483647 h 153"/>
              <a:gd name="T44" fmla="*/ 2147483647 w 201"/>
              <a:gd name="T45" fmla="*/ 2147483647 h 153"/>
              <a:gd name="T46" fmla="*/ 2147483647 w 201"/>
              <a:gd name="T47" fmla="*/ 2147483647 h 153"/>
              <a:gd name="T48" fmla="*/ 2147483647 w 201"/>
              <a:gd name="T49" fmla="*/ 2147483647 h 153"/>
              <a:gd name="T50" fmla="*/ 2147483647 w 201"/>
              <a:gd name="T51" fmla="*/ 2147483647 h 153"/>
              <a:gd name="T52" fmla="*/ 2147483647 w 201"/>
              <a:gd name="T53" fmla="*/ 2147483647 h 153"/>
              <a:gd name="T54" fmla="*/ 2147483647 w 201"/>
              <a:gd name="T55" fmla="*/ 2147483647 h 153"/>
              <a:gd name="T56" fmla="*/ 2147483647 w 201"/>
              <a:gd name="T57" fmla="*/ 2147483647 h 153"/>
              <a:gd name="T58" fmla="*/ 2147483647 w 201"/>
              <a:gd name="T59" fmla="*/ 2147483647 h 153"/>
              <a:gd name="T60" fmla="*/ 2147483647 w 201"/>
              <a:gd name="T61" fmla="*/ 2147483647 h 15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01"/>
              <a:gd name="T94" fmla="*/ 0 h 153"/>
              <a:gd name="T95" fmla="*/ 201 w 201"/>
              <a:gd name="T96" fmla="*/ 153 h 15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01" h="153">
                <a:moveTo>
                  <a:pt x="168" y="128"/>
                </a:moveTo>
                <a:lnTo>
                  <a:pt x="168" y="128"/>
                </a:lnTo>
                <a:lnTo>
                  <a:pt x="168" y="120"/>
                </a:lnTo>
                <a:lnTo>
                  <a:pt x="192" y="88"/>
                </a:lnTo>
                <a:lnTo>
                  <a:pt x="200" y="40"/>
                </a:lnTo>
                <a:lnTo>
                  <a:pt x="184" y="24"/>
                </a:lnTo>
                <a:lnTo>
                  <a:pt x="184" y="8"/>
                </a:lnTo>
                <a:lnTo>
                  <a:pt x="176" y="0"/>
                </a:lnTo>
                <a:lnTo>
                  <a:pt x="144" y="0"/>
                </a:lnTo>
                <a:lnTo>
                  <a:pt x="64" y="56"/>
                </a:lnTo>
                <a:lnTo>
                  <a:pt x="48" y="56"/>
                </a:lnTo>
                <a:lnTo>
                  <a:pt x="48" y="96"/>
                </a:lnTo>
                <a:lnTo>
                  <a:pt x="40" y="104"/>
                </a:lnTo>
                <a:lnTo>
                  <a:pt x="0" y="112"/>
                </a:lnTo>
                <a:lnTo>
                  <a:pt x="0" y="128"/>
                </a:lnTo>
                <a:lnTo>
                  <a:pt x="16" y="144"/>
                </a:lnTo>
                <a:lnTo>
                  <a:pt x="24" y="144"/>
                </a:lnTo>
                <a:lnTo>
                  <a:pt x="24" y="152"/>
                </a:lnTo>
                <a:lnTo>
                  <a:pt x="24" y="144"/>
                </a:lnTo>
                <a:lnTo>
                  <a:pt x="32" y="144"/>
                </a:lnTo>
                <a:lnTo>
                  <a:pt x="40" y="152"/>
                </a:lnTo>
                <a:lnTo>
                  <a:pt x="40" y="144"/>
                </a:lnTo>
                <a:lnTo>
                  <a:pt x="56" y="128"/>
                </a:lnTo>
                <a:lnTo>
                  <a:pt x="64" y="128"/>
                </a:lnTo>
                <a:lnTo>
                  <a:pt x="88" y="136"/>
                </a:lnTo>
                <a:lnTo>
                  <a:pt x="96" y="136"/>
                </a:lnTo>
                <a:lnTo>
                  <a:pt x="112" y="144"/>
                </a:lnTo>
                <a:lnTo>
                  <a:pt x="128" y="136"/>
                </a:lnTo>
                <a:lnTo>
                  <a:pt x="152" y="136"/>
                </a:lnTo>
                <a:lnTo>
                  <a:pt x="160" y="128"/>
                </a:lnTo>
                <a:lnTo>
                  <a:pt x="168" y="12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2" name="Freeform 91"/>
          <p:cNvSpPr>
            <a:spLocks noChangeAspect="1"/>
          </p:cNvSpPr>
          <p:nvPr/>
        </p:nvSpPr>
        <p:spPr bwMode="auto">
          <a:xfrm>
            <a:off x="4643438" y="3475038"/>
            <a:ext cx="361950" cy="347662"/>
          </a:xfrm>
          <a:custGeom>
            <a:avLst/>
            <a:gdLst>
              <a:gd name="T0" fmla="*/ 2147483647 w 209"/>
              <a:gd name="T1" fmla="*/ 0 h 201"/>
              <a:gd name="T2" fmla="*/ 2147483647 w 209"/>
              <a:gd name="T3" fmla="*/ 0 h 201"/>
              <a:gd name="T4" fmla="*/ 2147483647 w 209"/>
              <a:gd name="T5" fmla="*/ 2147483647 h 201"/>
              <a:gd name="T6" fmla="*/ 2147483647 w 209"/>
              <a:gd name="T7" fmla="*/ 2147483647 h 201"/>
              <a:gd name="T8" fmla="*/ 2147483647 w 209"/>
              <a:gd name="T9" fmla="*/ 2147483647 h 201"/>
              <a:gd name="T10" fmla="*/ 2147483647 w 209"/>
              <a:gd name="T11" fmla="*/ 2147483647 h 201"/>
              <a:gd name="T12" fmla="*/ 2147483647 w 209"/>
              <a:gd name="T13" fmla="*/ 2147483647 h 201"/>
              <a:gd name="T14" fmla="*/ 2147483647 w 209"/>
              <a:gd name="T15" fmla="*/ 2147483647 h 201"/>
              <a:gd name="T16" fmla="*/ 2147483647 w 209"/>
              <a:gd name="T17" fmla="*/ 2147483647 h 201"/>
              <a:gd name="T18" fmla="*/ 2147483647 w 209"/>
              <a:gd name="T19" fmla="*/ 2147483647 h 201"/>
              <a:gd name="T20" fmla="*/ 2147483647 w 209"/>
              <a:gd name="T21" fmla="*/ 2147483647 h 201"/>
              <a:gd name="T22" fmla="*/ 2147483647 w 209"/>
              <a:gd name="T23" fmla="*/ 2147483647 h 201"/>
              <a:gd name="T24" fmla="*/ 2147483647 w 209"/>
              <a:gd name="T25" fmla="*/ 2147483647 h 201"/>
              <a:gd name="T26" fmla="*/ 2147483647 w 209"/>
              <a:gd name="T27" fmla="*/ 2147483647 h 201"/>
              <a:gd name="T28" fmla="*/ 2147483647 w 209"/>
              <a:gd name="T29" fmla="*/ 2147483647 h 201"/>
              <a:gd name="T30" fmla="*/ 2147483647 w 209"/>
              <a:gd name="T31" fmla="*/ 2147483647 h 201"/>
              <a:gd name="T32" fmla="*/ 2147483647 w 209"/>
              <a:gd name="T33" fmla="*/ 2147483647 h 201"/>
              <a:gd name="T34" fmla="*/ 2147483647 w 209"/>
              <a:gd name="T35" fmla="*/ 2147483647 h 201"/>
              <a:gd name="T36" fmla="*/ 2147483647 w 209"/>
              <a:gd name="T37" fmla="*/ 2147483647 h 201"/>
              <a:gd name="T38" fmla="*/ 2147483647 w 209"/>
              <a:gd name="T39" fmla="*/ 2147483647 h 201"/>
              <a:gd name="T40" fmla="*/ 2147483647 w 209"/>
              <a:gd name="T41" fmla="*/ 2147483647 h 201"/>
              <a:gd name="T42" fmla="*/ 2147483647 w 209"/>
              <a:gd name="T43" fmla="*/ 2147483647 h 201"/>
              <a:gd name="T44" fmla="*/ 2147483647 w 209"/>
              <a:gd name="T45" fmla="*/ 2147483647 h 201"/>
              <a:gd name="T46" fmla="*/ 0 w 209"/>
              <a:gd name="T47" fmla="*/ 2147483647 h 201"/>
              <a:gd name="T48" fmla="*/ 2147483647 w 209"/>
              <a:gd name="T49" fmla="*/ 2147483647 h 201"/>
              <a:gd name="T50" fmla="*/ 2147483647 w 209"/>
              <a:gd name="T51" fmla="*/ 2147483647 h 201"/>
              <a:gd name="T52" fmla="*/ 2147483647 w 209"/>
              <a:gd name="T53" fmla="*/ 2147483647 h 201"/>
              <a:gd name="T54" fmla="*/ 2147483647 w 209"/>
              <a:gd name="T55" fmla="*/ 2147483647 h 201"/>
              <a:gd name="T56" fmla="*/ 2147483647 w 209"/>
              <a:gd name="T57" fmla="*/ 0 h 201"/>
              <a:gd name="T58" fmla="*/ 2147483647 w 209"/>
              <a:gd name="T59" fmla="*/ 0 h 2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09"/>
              <a:gd name="T91" fmla="*/ 0 h 201"/>
              <a:gd name="T92" fmla="*/ 209 w 209"/>
              <a:gd name="T93" fmla="*/ 201 h 20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09" h="201">
                <a:moveTo>
                  <a:pt x="96" y="0"/>
                </a:moveTo>
                <a:lnTo>
                  <a:pt x="96" y="0"/>
                </a:lnTo>
                <a:lnTo>
                  <a:pt x="168" y="56"/>
                </a:lnTo>
                <a:lnTo>
                  <a:pt x="176" y="64"/>
                </a:lnTo>
                <a:lnTo>
                  <a:pt x="192" y="72"/>
                </a:lnTo>
                <a:lnTo>
                  <a:pt x="200" y="80"/>
                </a:lnTo>
                <a:lnTo>
                  <a:pt x="208" y="80"/>
                </a:lnTo>
                <a:lnTo>
                  <a:pt x="208" y="120"/>
                </a:lnTo>
                <a:lnTo>
                  <a:pt x="200" y="128"/>
                </a:lnTo>
                <a:lnTo>
                  <a:pt x="160" y="136"/>
                </a:lnTo>
                <a:lnTo>
                  <a:pt x="144" y="136"/>
                </a:lnTo>
                <a:lnTo>
                  <a:pt x="128" y="152"/>
                </a:lnTo>
                <a:lnTo>
                  <a:pt x="112" y="160"/>
                </a:lnTo>
                <a:lnTo>
                  <a:pt x="96" y="184"/>
                </a:lnTo>
                <a:lnTo>
                  <a:pt x="88" y="192"/>
                </a:lnTo>
                <a:lnTo>
                  <a:pt x="80" y="200"/>
                </a:lnTo>
                <a:lnTo>
                  <a:pt x="72" y="192"/>
                </a:lnTo>
                <a:lnTo>
                  <a:pt x="64" y="200"/>
                </a:lnTo>
                <a:lnTo>
                  <a:pt x="56" y="200"/>
                </a:lnTo>
                <a:lnTo>
                  <a:pt x="40" y="168"/>
                </a:lnTo>
                <a:lnTo>
                  <a:pt x="24" y="176"/>
                </a:lnTo>
                <a:lnTo>
                  <a:pt x="8" y="176"/>
                </a:lnTo>
                <a:lnTo>
                  <a:pt x="16" y="168"/>
                </a:lnTo>
                <a:lnTo>
                  <a:pt x="0" y="136"/>
                </a:lnTo>
                <a:lnTo>
                  <a:pt x="16" y="128"/>
                </a:lnTo>
                <a:lnTo>
                  <a:pt x="24" y="136"/>
                </a:lnTo>
                <a:lnTo>
                  <a:pt x="32" y="128"/>
                </a:lnTo>
                <a:lnTo>
                  <a:pt x="88" y="128"/>
                </a:lnTo>
                <a:lnTo>
                  <a:pt x="72" y="0"/>
                </a:lnTo>
                <a:lnTo>
                  <a:pt x="96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3" name="Freeform 92"/>
          <p:cNvSpPr>
            <a:spLocks noChangeAspect="1"/>
          </p:cNvSpPr>
          <p:nvPr/>
        </p:nvSpPr>
        <p:spPr bwMode="auto">
          <a:xfrm>
            <a:off x="4546600" y="3419475"/>
            <a:ext cx="265113" cy="292100"/>
          </a:xfrm>
          <a:custGeom>
            <a:avLst/>
            <a:gdLst>
              <a:gd name="T0" fmla="*/ 0 w 153"/>
              <a:gd name="T1" fmla="*/ 2147483647 h 169"/>
              <a:gd name="T2" fmla="*/ 0 w 153"/>
              <a:gd name="T3" fmla="*/ 2147483647 h 169"/>
              <a:gd name="T4" fmla="*/ 2147483647 w 153"/>
              <a:gd name="T5" fmla="*/ 2147483647 h 169"/>
              <a:gd name="T6" fmla="*/ 2147483647 w 153"/>
              <a:gd name="T7" fmla="*/ 2147483647 h 169"/>
              <a:gd name="T8" fmla="*/ 2147483647 w 153"/>
              <a:gd name="T9" fmla="*/ 2147483647 h 169"/>
              <a:gd name="T10" fmla="*/ 2147483647 w 153"/>
              <a:gd name="T11" fmla="*/ 2147483647 h 169"/>
              <a:gd name="T12" fmla="*/ 2147483647 w 153"/>
              <a:gd name="T13" fmla="*/ 2147483647 h 169"/>
              <a:gd name="T14" fmla="*/ 2147483647 w 153"/>
              <a:gd name="T15" fmla="*/ 2147483647 h 169"/>
              <a:gd name="T16" fmla="*/ 2147483647 w 153"/>
              <a:gd name="T17" fmla="*/ 0 h 169"/>
              <a:gd name="T18" fmla="*/ 2147483647 w 153"/>
              <a:gd name="T19" fmla="*/ 2147483647 h 169"/>
              <a:gd name="T20" fmla="*/ 2147483647 w 153"/>
              <a:gd name="T21" fmla="*/ 2147483647 h 169"/>
              <a:gd name="T22" fmla="*/ 2147483647 w 153"/>
              <a:gd name="T23" fmla="*/ 2147483647 h 169"/>
              <a:gd name="T24" fmla="*/ 2147483647 w 153"/>
              <a:gd name="T25" fmla="*/ 2147483647 h 169"/>
              <a:gd name="T26" fmla="*/ 2147483647 w 153"/>
              <a:gd name="T27" fmla="*/ 2147483647 h 169"/>
              <a:gd name="T28" fmla="*/ 2147483647 w 153"/>
              <a:gd name="T29" fmla="*/ 2147483647 h 169"/>
              <a:gd name="T30" fmla="*/ 2147483647 w 153"/>
              <a:gd name="T31" fmla="*/ 2147483647 h 169"/>
              <a:gd name="T32" fmla="*/ 2147483647 w 153"/>
              <a:gd name="T33" fmla="*/ 2147483647 h 169"/>
              <a:gd name="T34" fmla="*/ 2147483647 w 153"/>
              <a:gd name="T35" fmla="*/ 2147483647 h 169"/>
              <a:gd name="T36" fmla="*/ 2147483647 w 153"/>
              <a:gd name="T37" fmla="*/ 2147483647 h 169"/>
              <a:gd name="T38" fmla="*/ 0 w 153"/>
              <a:gd name="T39" fmla="*/ 2147483647 h 169"/>
              <a:gd name="T40" fmla="*/ 2147483647 w 153"/>
              <a:gd name="T41" fmla="*/ 2147483647 h 169"/>
              <a:gd name="T42" fmla="*/ 0 w 153"/>
              <a:gd name="T43" fmla="*/ 2147483647 h 169"/>
              <a:gd name="T44" fmla="*/ 2147483647 w 153"/>
              <a:gd name="T45" fmla="*/ 2147483647 h 169"/>
              <a:gd name="T46" fmla="*/ 0 w 153"/>
              <a:gd name="T47" fmla="*/ 2147483647 h 1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3"/>
              <a:gd name="T73" fmla="*/ 0 h 169"/>
              <a:gd name="T74" fmla="*/ 153 w 153"/>
              <a:gd name="T75" fmla="*/ 169 h 16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3" h="169">
                <a:moveTo>
                  <a:pt x="0" y="88"/>
                </a:moveTo>
                <a:lnTo>
                  <a:pt x="0" y="88"/>
                </a:lnTo>
                <a:lnTo>
                  <a:pt x="8" y="80"/>
                </a:lnTo>
                <a:lnTo>
                  <a:pt x="48" y="80"/>
                </a:lnTo>
                <a:lnTo>
                  <a:pt x="48" y="64"/>
                </a:lnTo>
                <a:lnTo>
                  <a:pt x="64" y="56"/>
                </a:lnTo>
                <a:lnTo>
                  <a:pt x="64" y="16"/>
                </a:lnTo>
                <a:lnTo>
                  <a:pt x="104" y="16"/>
                </a:lnTo>
                <a:lnTo>
                  <a:pt x="104" y="0"/>
                </a:lnTo>
                <a:lnTo>
                  <a:pt x="152" y="32"/>
                </a:lnTo>
                <a:lnTo>
                  <a:pt x="128" y="32"/>
                </a:lnTo>
                <a:lnTo>
                  <a:pt x="144" y="160"/>
                </a:lnTo>
                <a:lnTo>
                  <a:pt x="88" y="160"/>
                </a:lnTo>
                <a:lnTo>
                  <a:pt x="80" y="168"/>
                </a:lnTo>
                <a:lnTo>
                  <a:pt x="72" y="160"/>
                </a:lnTo>
                <a:lnTo>
                  <a:pt x="56" y="168"/>
                </a:lnTo>
                <a:lnTo>
                  <a:pt x="48" y="152"/>
                </a:lnTo>
                <a:lnTo>
                  <a:pt x="24" y="144"/>
                </a:lnTo>
                <a:lnTo>
                  <a:pt x="8" y="144"/>
                </a:lnTo>
                <a:lnTo>
                  <a:pt x="0" y="152"/>
                </a:lnTo>
                <a:lnTo>
                  <a:pt x="8" y="120"/>
                </a:lnTo>
                <a:lnTo>
                  <a:pt x="0" y="112"/>
                </a:lnTo>
                <a:lnTo>
                  <a:pt x="8" y="96"/>
                </a:lnTo>
                <a:lnTo>
                  <a:pt x="0" y="8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4" name="Freeform 93"/>
          <p:cNvSpPr>
            <a:spLocks noChangeAspect="1"/>
          </p:cNvSpPr>
          <p:nvPr/>
        </p:nvSpPr>
        <p:spPr bwMode="auto">
          <a:xfrm>
            <a:off x="4546600" y="3406775"/>
            <a:ext cx="180975" cy="166688"/>
          </a:xfrm>
          <a:custGeom>
            <a:avLst/>
            <a:gdLst>
              <a:gd name="T0" fmla="*/ 0 w 105"/>
              <a:gd name="T1" fmla="*/ 2147483647 h 97"/>
              <a:gd name="T2" fmla="*/ 0 w 105"/>
              <a:gd name="T3" fmla="*/ 2147483647 h 97"/>
              <a:gd name="T4" fmla="*/ 2147483647 w 105"/>
              <a:gd name="T5" fmla="*/ 2147483647 h 97"/>
              <a:gd name="T6" fmla="*/ 2147483647 w 105"/>
              <a:gd name="T7" fmla="*/ 2147483647 h 97"/>
              <a:gd name="T8" fmla="*/ 2147483647 w 105"/>
              <a:gd name="T9" fmla="*/ 2147483647 h 97"/>
              <a:gd name="T10" fmla="*/ 2147483647 w 105"/>
              <a:gd name="T11" fmla="*/ 2147483647 h 97"/>
              <a:gd name="T12" fmla="*/ 2147483647 w 105"/>
              <a:gd name="T13" fmla="*/ 2147483647 h 97"/>
              <a:gd name="T14" fmla="*/ 2147483647 w 105"/>
              <a:gd name="T15" fmla="*/ 2147483647 h 97"/>
              <a:gd name="T16" fmla="*/ 2147483647 w 105"/>
              <a:gd name="T17" fmla="*/ 2147483647 h 97"/>
              <a:gd name="T18" fmla="*/ 2147483647 w 105"/>
              <a:gd name="T19" fmla="*/ 0 h 97"/>
              <a:gd name="T20" fmla="*/ 2147483647 w 105"/>
              <a:gd name="T21" fmla="*/ 2147483647 h 97"/>
              <a:gd name="T22" fmla="*/ 2147483647 w 105"/>
              <a:gd name="T23" fmla="*/ 2147483647 h 97"/>
              <a:gd name="T24" fmla="*/ 2147483647 w 105"/>
              <a:gd name="T25" fmla="*/ 2147483647 h 97"/>
              <a:gd name="T26" fmla="*/ 0 w 105"/>
              <a:gd name="T27" fmla="*/ 2147483647 h 97"/>
              <a:gd name="T28" fmla="*/ 0 w 105"/>
              <a:gd name="T29" fmla="*/ 2147483647 h 9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5"/>
              <a:gd name="T46" fmla="*/ 0 h 97"/>
              <a:gd name="T47" fmla="*/ 105 w 105"/>
              <a:gd name="T48" fmla="*/ 97 h 9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5" h="97">
                <a:moveTo>
                  <a:pt x="0" y="96"/>
                </a:moveTo>
                <a:lnTo>
                  <a:pt x="0" y="96"/>
                </a:lnTo>
                <a:lnTo>
                  <a:pt x="8" y="88"/>
                </a:lnTo>
                <a:lnTo>
                  <a:pt x="48" y="88"/>
                </a:lnTo>
                <a:lnTo>
                  <a:pt x="48" y="72"/>
                </a:lnTo>
                <a:lnTo>
                  <a:pt x="64" y="64"/>
                </a:lnTo>
                <a:lnTo>
                  <a:pt x="64" y="24"/>
                </a:lnTo>
                <a:lnTo>
                  <a:pt x="104" y="24"/>
                </a:lnTo>
                <a:lnTo>
                  <a:pt x="104" y="8"/>
                </a:lnTo>
                <a:lnTo>
                  <a:pt x="48" y="0"/>
                </a:lnTo>
                <a:lnTo>
                  <a:pt x="40" y="16"/>
                </a:lnTo>
                <a:lnTo>
                  <a:pt x="32" y="24"/>
                </a:lnTo>
                <a:lnTo>
                  <a:pt x="24" y="48"/>
                </a:lnTo>
                <a:lnTo>
                  <a:pt x="0" y="80"/>
                </a:lnTo>
                <a:lnTo>
                  <a:pt x="0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5" name="Freeform 94"/>
          <p:cNvSpPr>
            <a:spLocks noChangeAspect="1"/>
          </p:cNvSpPr>
          <p:nvPr/>
        </p:nvSpPr>
        <p:spPr bwMode="auto">
          <a:xfrm>
            <a:off x="4532313" y="3668713"/>
            <a:ext cx="139700" cy="98425"/>
          </a:xfrm>
          <a:custGeom>
            <a:avLst/>
            <a:gdLst>
              <a:gd name="T0" fmla="*/ 2147483647 w 81"/>
              <a:gd name="T1" fmla="*/ 2147483647 h 57"/>
              <a:gd name="T2" fmla="*/ 2147483647 w 81"/>
              <a:gd name="T3" fmla="*/ 2147483647 h 57"/>
              <a:gd name="T4" fmla="*/ 2147483647 w 81"/>
              <a:gd name="T5" fmla="*/ 2147483647 h 57"/>
              <a:gd name="T6" fmla="*/ 2147483647 w 81"/>
              <a:gd name="T7" fmla="*/ 2147483647 h 57"/>
              <a:gd name="T8" fmla="*/ 2147483647 w 81"/>
              <a:gd name="T9" fmla="*/ 2147483647 h 57"/>
              <a:gd name="T10" fmla="*/ 2147483647 w 81"/>
              <a:gd name="T11" fmla="*/ 2147483647 h 57"/>
              <a:gd name="T12" fmla="*/ 2147483647 w 81"/>
              <a:gd name="T13" fmla="*/ 2147483647 h 57"/>
              <a:gd name="T14" fmla="*/ 2147483647 w 81"/>
              <a:gd name="T15" fmla="*/ 2147483647 h 57"/>
              <a:gd name="T16" fmla="*/ 0 w 81"/>
              <a:gd name="T17" fmla="*/ 2147483647 h 57"/>
              <a:gd name="T18" fmla="*/ 2147483647 w 81"/>
              <a:gd name="T19" fmla="*/ 2147483647 h 57"/>
              <a:gd name="T20" fmla="*/ 2147483647 w 81"/>
              <a:gd name="T21" fmla="*/ 0 h 57"/>
              <a:gd name="T22" fmla="*/ 2147483647 w 81"/>
              <a:gd name="T23" fmla="*/ 0 h 57"/>
              <a:gd name="T24" fmla="*/ 2147483647 w 81"/>
              <a:gd name="T25" fmla="*/ 2147483647 h 57"/>
              <a:gd name="T26" fmla="*/ 2147483647 w 81"/>
              <a:gd name="T27" fmla="*/ 2147483647 h 57"/>
              <a:gd name="T28" fmla="*/ 2147483647 w 81"/>
              <a:gd name="T29" fmla="*/ 2147483647 h 57"/>
              <a:gd name="T30" fmla="*/ 2147483647 w 81"/>
              <a:gd name="T31" fmla="*/ 2147483647 h 57"/>
              <a:gd name="T32" fmla="*/ 2147483647 w 81"/>
              <a:gd name="T33" fmla="*/ 2147483647 h 57"/>
              <a:gd name="T34" fmla="*/ 2147483647 w 81"/>
              <a:gd name="T35" fmla="*/ 2147483647 h 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1"/>
              <a:gd name="T55" fmla="*/ 0 h 57"/>
              <a:gd name="T56" fmla="*/ 81 w 81"/>
              <a:gd name="T57" fmla="*/ 57 h 5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1" h="57">
                <a:moveTo>
                  <a:pt x="8" y="48"/>
                </a:moveTo>
                <a:lnTo>
                  <a:pt x="8" y="48"/>
                </a:lnTo>
                <a:lnTo>
                  <a:pt x="16" y="48"/>
                </a:lnTo>
                <a:lnTo>
                  <a:pt x="32" y="40"/>
                </a:lnTo>
                <a:lnTo>
                  <a:pt x="40" y="48"/>
                </a:lnTo>
                <a:lnTo>
                  <a:pt x="48" y="40"/>
                </a:lnTo>
                <a:lnTo>
                  <a:pt x="32" y="40"/>
                </a:lnTo>
                <a:lnTo>
                  <a:pt x="8" y="40"/>
                </a:lnTo>
                <a:lnTo>
                  <a:pt x="0" y="24"/>
                </a:lnTo>
                <a:lnTo>
                  <a:pt x="8" y="8"/>
                </a:lnTo>
                <a:lnTo>
                  <a:pt x="16" y="0"/>
                </a:lnTo>
                <a:lnTo>
                  <a:pt x="32" y="0"/>
                </a:lnTo>
                <a:lnTo>
                  <a:pt x="56" y="8"/>
                </a:lnTo>
                <a:lnTo>
                  <a:pt x="64" y="24"/>
                </a:lnTo>
                <a:lnTo>
                  <a:pt x="80" y="56"/>
                </a:lnTo>
                <a:lnTo>
                  <a:pt x="48" y="56"/>
                </a:lnTo>
                <a:lnTo>
                  <a:pt x="8" y="56"/>
                </a:lnTo>
                <a:lnTo>
                  <a:pt x="8" y="4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6" name="Freeform 95"/>
          <p:cNvSpPr>
            <a:spLocks noChangeAspect="1"/>
          </p:cNvSpPr>
          <p:nvPr/>
        </p:nvSpPr>
        <p:spPr bwMode="auto">
          <a:xfrm>
            <a:off x="4546600" y="3738563"/>
            <a:ext cx="69850" cy="15875"/>
          </a:xfrm>
          <a:custGeom>
            <a:avLst/>
            <a:gdLst>
              <a:gd name="T0" fmla="*/ 0 w 41"/>
              <a:gd name="T1" fmla="*/ 2147483647 h 9"/>
              <a:gd name="T2" fmla="*/ 0 w 41"/>
              <a:gd name="T3" fmla="*/ 2147483647 h 9"/>
              <a:gd name="T4" fmla="*/ 2147483647 w 41"/>
              <a:gd name="T5" fmla="*/ 2147483647 h 9"/>
              <a:gd name="T6" fmla="*/ 2147483647 w 41"/>
              <a:gd name="T7" fmla="*/ 0 h 9"/>
              <a:gd name="T8" fmla="*/ 2147483647 w 41"/>
              <a:gd name="T9" fmla="*/ 2147483647 h 9"/>
              <a:gd name="T10" fmla="*/ 2147483647 w 41"/>
              <a:gd name="T11" fmla="*/ 0 h 9"/>
              <a:gd name="T12" fmla="*/ 2147483647 w 41"/>
              <a:gd name="T13" fmla="*/ 0 h 9"/>
              <a:gd name="T14" fmla="*/ 0 w 41"/>
              <a:gd name="T15" fmla="*/ 0 h 9"/>
              <a:gd name="T16" fmla="*/ 0 w 41"/>
              <a:gd name="T17" fmla="*/ 2147483647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"/>
              <a:gd name="T28" fmla="*/ 0 h 9"/>
              <a:gd name="T29" fmla="*/ 41 w 41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24" y="0"/>
                </a:lnTo>
                <a:lnTo>
                  <a:pt x="32" y="8"/>
                </a:lnTo>
                <a:lnTo>
                  <a:pt x="40" y="0"/>
                </a:lnTo>
                <a:lnTo>
                  <a:pt x="24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7" name="Freeform 96"/>
          <p:cNvSpPr>
            <a:spLocks noChangeAspect="1"/>
          </p:cNvSpPr>
          <p:nvPr/>
        </p:nvSpPr>
        <p:spPr bwMode="auto">
          <a:xfrm>
            <a:off x="4546600" y="3765550"/>
            <a:ext cx="69850" cy="42863"/>
          </a:xfrm>
          <a:custGeom>
            <a:avLst/>
            <a:gdLst>
              <a:gd name="T0" fmla="*/ 2147483647 w 41"/>
              <a:gd name="T1" fmla="*/ 2147483647 h 25"/>
              <a:gd name="T2" fmla="*/ 2147483647 w 41"/>
              <a:gd name="T3" fmla="*/ 2147483647 h 25"/>
              <a:gd name="T4" fmla="*/ 2147483647 w 41"/>
              <a:gd name="T5" fmla="*/ 2147483647 h 25"/>
              <a:gd name="T6" fmla="*/ 2147483647 w 41"/>
              <a:gd name="T7" fmla="*/ 0 h 25"/>
              <a:gd name="T8" fmla="*/ 0 w 41"/>
              <a:gd name="T9" fmla="*/ 0 h 25"/>
              <a:gd name="T10" fmla="*/ 2147483647 w 41"/>
              <a:gd name="T11" fmla="*/ 2147483647 h 25"/>
              <a:gd name="T12" fmla="*/ 2147483647 w 41"/>
              <a:gd name="T13" fmla="*/ 2147483647 h 25"/>
              <a:gd name="T14" fmla="*/ 2147483647 w 41"/>
              <a:gd name="T15" fmla="*/ 2147483647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25"/>
              <a:gd name="T26" fmla="*/ 41 w 41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25">
                <a:moveTo>
                  <a:pt x="24" y="24"/>
                </a:moveTo>
                <a:lnTo>
                  <a:pt x="24" y="24"/>
                </a:lnTo>
                <a:lnTo>
                  <a:pt x="40" y="8"/>
                </a:lnTo>
                <a:lnTo>
                  <a:pt x="40" y="0"/>
                </a:lnTo>
                <a:lnTo>
                  <a:pt x="0" y="0"/>
                </a:lnTo>
                <a:lnTo>
                  <a:pt x="16" y="8"/>
                </a:lnTo>
                <a:lnTo>
                  <a:pt x="16" y="16"/>
                </a:lnTo>
                <a:lnTo>
                  <a:pt x="24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8" name="Freeform 97"/>
          <p:cNvSpPr>
            <a:spLocks noChangeAspect="1"/>
          </p:cNvSpPr>
          <p:nvPr/>
        </p:nvSpPr>
        <p:spPr bwMode="auto">
          <a:xfrm>
            <a:off x="4587875" y="3765550"/>
            <a:ext cx="153988" cy="112713"/>
          </a:xfrm>
          <a:custGeom>
            <a:avLst/>
            <a:gdLst>
              <a:gd name="T0" fmla="*/ 2147483647 w 89"/>
              <a:gd name="T1" fmla="*/ 2147483647 h 65"/>
              <a:gd name="T2" fmla="*/ 2147483647 w 89"/>
              <a:gd name="T3" fmla="*/ 2147483647 h 65"/>
              <a:gd name="T4" fmla="*/ 2147483647 w 89"/>
              <a:gd name="T5" fmla="*/ 2147483647 h 65"/>
              <a:gd name="T6" fmla="*/ 2147483647 w 89"/>
              <a:gd name="T7" fmla="*/ 2147483647 h 65"/>
              <a:gd name="T8" fmla="*/ 2147483647 w 89"/>
              <a:gd name="T9" fmla="*/ 2147483647 h 65"/>
              <a:gd name="T10" fmla="*/ 2147483647 w 89"/>
              <a:gd name="T11" fmla="*/ 2147483647 h 65"/>
              <a:gd name="T12" fmla="*/ 2147483647 w 89"/>
              <a:gd name="T13" fmla="*/ 2147483647 h 65"/>
              <a:gd name="T14" fmla="*/ 2147483647 w 89"/>
              <a:gd name="T15" fmla="*/ 0 h 65"/>
              <a:gd name="T16" fmla="*/ 2147483647 w 89"/>
              <a:gd name="T17" fmla="*/ 2147483647 h 65"/>
              <a:gd name="T18" fmla="*/ 2147483647 w 89"/>
              <a:gd name="T19" fmla="*/ 2147483647 h 65"/>
              <a:gd name="T20" fmla="*/ 2147483647 w 89"/>
              <a:gd name="T21" fmla="*/ 0 h 65"/>
              <a:gd name="T22" fmla="*/ 2147483647 w 89"/>
              <a:gd name="T23" fmla="*/ 0 h 65"/>
              <a:gd name="T24" fmla="*/ 2147483647 w 89"/>
              <a:gd name="T25" fmla="*/ 2147483647 h 65"/>
              <a:gd name="T26" fmla="*/ 0 w 89"/>
              <a:gd name="T27" fmla="*/ 2147483647 h 65"/>
              <a:gd name="T28" fmla="*/ 2147483647 w 89"/>
              <a:gd name="T29" fmla="*/ 2147483647 h 65"/>
              <a:gd name="T30" fmla="*/ 2147483647 w 89"/>
              <a:gd name="T31" fmla="*/ 2147483647 h 65"/>
              <a:gd name="T32" fmla="*/ 2147483647 w 89"/>
              <a:gd name="T33" fmla="*/ 2147483647 h 65"/>
              <a:gd name="T34" fmla="*/ 2147483647 w 89"/>
              <a:gd name="T35" fmla="*/ 2147483647 h 65"/>
              <a:gd name="T36" fmla="*/ 2147483647 w 89"/>
              <a:gd name="T37" fmla="*/ 2147483647 h 65"/>
              <a:gd name="T38" fmla="*/ 2147483647 w 89"/>
              <a:gd name="T39" fmla="*/ 2147483647 h 65"/>
              <a:gd name="T40" fmla="*/ 2147483647 w 89"/>
              <a:gd name="T41" fmla="*/ 2147483647 h 65"/>
              <a:gd name="T42" fmla="*/ 2147483647 w 89"/>
              <a:gd name="T43" fmla="*/ 214748364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9"/>
              <a:gd name="T67" fmla="*/ 0 h 65"/>
              <a:gd name="T68" fmla="*/ 89 w 89"/>
              <a:gd name="T69" fmla="*/ 65 h 6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9" h="65">
                <a:moveTo>
                  <a:pt x="80" y="64"/>
                </a:moveTo>
                <a:lnTo>
                  <a:pt x="80" y="64"/>
                </a:lnTo>
                <a:lnTo>
                  <a:pt x="88" y="64"/>
                </a:lnTo>
                <a:lnTo>
                  <a:pt x="88" y="56"/>
                </a:lnTo>
                <a:lnTo>
                  <a:pt x="88" y="48"/>
                </a:lnTo>
                <a:lnTo>
                  <a:pt x="88" y="40"/>
                </a:lnTo>
                <a:lnTo>
                  <a:pt x="88" y="32"/>
                </a:lnTo>
                <a:lnTo>
                  <a:pt x="72" y="0"/>
                </a:lnTo>
                <a:lnTo>
                  <a:pt x="56" y="8"/>
                </a:lnTo>
                <a:lnTo>
                  <a:pt x="40" y="8"/>
                </a:lnTo>
                <a:lnTo>
                  <a:pt x="48" y="0"/>
                </a:lnTo>
                <a:lnTo>
                  <a:pt x="16" y="0"/>
                </a:lnTo>
                <a:lnTo>
                  <a:pt x="16" y="8"/>
                </a:lnTo>
                <a:lnTo>
                  <a:pt x="0" y="24"/>
                </a:lnTo>
                <a:lnTo>
                  <a:pt x="24" y="40"/>
                </a:lnTo>
                <a:lnTo>
                  <a:pt x="32" y="32"/>
                </a:lnTo>
                <a:lnTo>
                  <a:pt x="40" y="32"/>
                </a:lnTo>
                <a:lnTo>
                  <a:pt x="56" y="48"/>
                </a:lnTo>
                <a:lnTo>
                  <a:pt x="56" y="56"/>
                </a:lnTo>
                <a:lnTo>
                  <a:pt x="64" y="48"/>
                </a:lnTo>
                <a:lnTo>
                  <a:pt x="72" y="64"/>
                </a:lnTo>
                <a:lnTo>
                  <a:pt x="80" y="6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79" name="Freeform 98"/>
          <p:cNvSpPr>
            <a:spLocks noChangeAspect="1"/>
          </p:cNvSpPr>
          <p:nvPr/>
        </p:nvSpPr>
        <p:spPr bwMode="auto">
          <a:xfrm>
            <a:off x="4629150" y="3821113"/>
            <a:ext cx="57150" cy="71437"/>
          </a:xfrm>
          <a:custGeom>
            <a:avLst/>
            <a:gdLst>
              <a:gd name="T0" fmla="*/ 0 w 33"/>
              <a:gd name="T1" fmla="*/ 2147483647 h 41"/>
              <a:gd name="T2" fmla="*/ 0 w 33"/>
              <a:gd name="T3" fmla="*/ 2147483647 h 41"/>
              <a:gd name="T4" fmla="*/ 2147483647 w 33"/>
              <a:gd name="T5" fmla="*/ 0 h 41"/>
              <a:gd name="T6" fmla="*/ 2147483647 w 33"/>
              <a:gd name="T7" fmla="*/ 0 h 41"/>
              <a:gd name="T8" fmla="*/ 2147483647 w 33"/>
              <a:gd name="T9" fmla="*/ 2147483647 h 41"/>
              <a:gd name="T10" fmla="*/ 2147483647 w 33"/>
              <a:gd name="T11" fmla="*/ 2147483647 h 41"/>
              <a:gd name="T12" fmla="*/ 2147483647 w 33"/>
              <a:gd name="T13" fmla="*/ 2147483647 h 41"/>
              <a:gd name="T14" fmla="*/ 2147483647 w 33"/>
              <a:gd name="T15" fmla="*/ 2147483647 h 41"/>
              <a:gd name="T16" fmla="*/ 0 w 33"/>
              <a:gd name="T17" fmla="*/ 2147483647 h 41"/>
              <a:gd name="T18" fmla="*/ 0 w 33"/>
              <a:gd name="T19" fmla="*/ 2147483647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"/>
              <a:gd name="T31" fmla="*/ 0 h 41"/>
              <a:gd name="T32" fmla="*/ 33 w 33"/>
              <a:gd name="T33" fmla="*/ 41 h 4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" h="41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16" y="0"/>
                </a:lnTo>
                <a:lnTo>
                  <a:pt x="32" y="16"/>
                </a:lnTo>
                <a:lnTo>
                  <a:pt x="32" y="24"/>
                </a:lnTo>
                <a:lnTo>
                  <a:pt x="16" y="40"/>
                </a:lnTo>
                <a:lnTo>
                  <a:pt x="8" y="32"/>
                </a:lnTo>
                <a:lnTo>
                  <a:pt x="0" y="32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0" name="Freeform 99"/>
          <p:cNvSpPr>
            <a:spLocks noChangeAspect="1"/>
          </p:cNvSpPr>
          <p:nvPr/>
        </p:nvSpPr>
        <p:spPr bwMode="auto">
          <a:xfrm>
            <a:off x="4656138" y="3849688"/>
            <a:ext cx="100012" cy="98425"/>
          </a:xfrm>
          <a:custGeom>
            <a:avLst/>
            <a:gdLst>
              <a:gd name="T0" fmla="*/ 2147483647 w 57"/>
              <a:gd name="T1" fmla="*/ 2147483647 h 57"/>
              <a:gd name="T2" fmla="*/ 2147483647 w 57"/>
              <a:gd name="T3" fmla="*/ 2147483647 h 57"/>
              <a:gd name="T4" fmla="*/ 2147483647 w 57"/>
              <a:gd name="T5" fmla="*/ 2147483647 h 57"/>
              <a:gd name="T6" fmla="*/ 2147483647 w 57"/>
              <a:gd name="T7" fmla="*/ 2147483647 h 57"/>
              <a:gd name="T8" fmla="*/ 2147483647 w 57"/>
              <a:gd name="T9" fmla="*/ 2147483647 h 57"/>
              <a:gd name="T10" fmla="*/ 2147483647 w 57"/>
              <a:gd name="T11" fmla="*/ 2147483647 h 57"/>
              <a:gd name="T12" fmla="*/ 2147483647 w 57"/>
              <a:gd name="T13" fmla="*/ 0 h 57"/>
              <a:gd name="T14" fmla="*/ 2147483647 w 57"/>
              <a:gd name="T15" fmla="*/ 2147483647 h 57"/>
              <a:gd name="T16" fmla="*/ 0 w 57"/>
              <a:gd name="T17" fmla="*/ 2147483647 h 57"/>
              <a:gd name="T18" fmla="*/ 2147483647 w 57"/>
              <a:gd name="T19" fmla="*/ 2147483647 h 57"/>
              <a:gd name="T20" fmla="*/ 2147483647 w 57"/>
              <a:gd name="T21" fmla="*/ 2147483647 h 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7"/>
              <a:gd name="T34" fmla="*/ 0 h 57"/>
              <a:gd name="T35" fmla="*/ 57 w 57"/>
              <a:gd name="T36" fmla="*/ 57 h 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7" h="57">
                <a:moveTo>
                  <a:pt x="56" y="56"/>
                </a:moveTo>
                <a:lnTo>
                  <a:pt x="56" y="56"/>
                </a:lnTo>
                <a:lnTo>
                  <a:pt x="56" y="40"/>
                </a:lnTo>
                <a:lnTo>
                  <a:pt x="40" y="32"/>
                </a:lnTo>
                <a:lnTo>
                  <a:pt x="40" y="16"/>
                </a:lnTo>
                <a:lnTo>
                  <a:pt x="32" y="16"/>
                </a:lnTo>
                <a:lnTo>
                  <a:pt x="24" y="0"/>
                </a:lnTo>
                <a:lnTo>
                  <a:pt x="16" y="8"/>
                </a:lnTo>
                <a:lnTo>
                  <a:pt x="0" y="24"/>
                </a:lnTo>
                <a:lnTo>
                  <a:pt x="40" y="56"/>
                </a:lnTo>
                <a:lnTo>
                  <a:pt x="56" y="5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1" name="Freeform 100"/>
          <p:cNvSpPr>
            <a:spLocks noChangeAspect="1"/>
          </p:cNvSpPr>
          <p:nvPr/>
        </p:nvSpPr>
        <p:spPr bwMode="auto">
          <a:xfrm>
            <a:off x="4725988" y="3806825"/>
            <a:ext cx="139700" cy="141288"/>
          </a:xfrm>
          <a:custGeom>
            <a:avLst/>
            <a:gdLst>
              <a:gd name="T0" fmla="*/ 2147483647 w 81"/>
              <a:gd name="T1" fmla="*/ 2147483647 h 81"/>
              <a:gd name="T2" fmla="*/ 2147483647 w 81"/>
              <a:gd name="T3" fmla="*/ 2147483647 h 81"/>
              <a:gd name="T4" fmla="*/ 2147483647 w 81"/>
              <a:gd name="T5" fmla="*/ 2147483647 h 81"/>
              <a:gd name="T6" fmla="*/ 2147483647 w 81"/>
              <a:gd name="T7" fmla="*/ 2147483647 h 81"/>
              <a:gd name="T8" fmla="*/ 2147483647 w 81"/>
              <a:gd name="T9" fmla="*/ 2147483647 h 81"/>
              <a:gd name="T10" fmla="*/ 2147483647 w 81"/>
              <a:gd name="T11" fmla="*/ 2147483647 h 81"/>
              <a:gd name="T12" fmla="*/ 2147483647 w 81"/>
              <a:gd name="T13" fmla="*/ 2147483647 h 81"/>
              <a:gd name="T14" fmla="*/ 2147483647 w 81"/>
              <a:gd name="T15" fmla="*/ 0 h 81"/>
              <a:gd name="T16" fmla="*/ 2147483647 w 81"/>
              <a:gd name="T17" fmla="*/ 2147483647 h 81"/>
              <a:gd name="T18" fmla="*/ 2147483647 w 81"/>
              <a:gd name="T19" fmla="*/ 0 h 81"/>
              <a:gd name="T20" fmla="*/ 2147483647 w 81"/>
              <a:gd name="T21" fmla="*/ 2147483647 h 81"/>
              <a:gd name="T22" fmla="*/ 2147483647 w 81"/>
              <a:gd name="T23" fmla="*/ 2147483647 h 81"/>
              <a:gd name="T24" fmla="*/ 2147483647 w 81"/>
              <a:gd name="T25" fmla="*/ 2147483647 h 81"/>
              <a:gd name="T26" fmla="*/ 2147483647 w 81"/>
              <a:gd name="T27" fmla="*/ 2147483647 h 81"/>
              <a:gd name="T28" fmla="*/ 2147483647 w 81"/>
              <a:gd name="T29" fmla="*/ 2147483647 h 81"/>
              <a:gd name="T30" fmla="*/ 2147483647 w 81"/>
              <a:gd name="T31" fmla="*/ 2147483647 h 81"/>
              <a:gd name="T32" fmla="*/ 0 w 81"/>
              <a:gd name="T33" fmla="*/ 2147483647 h 81"/>
              <a:gd name="T34" fmla="*/ 0 w 81"/>
              <a:gd name="T35" fmla="*/ 2147483647 h 81"/>
              <a:gd name="T36" fmla="*/ 2147483647 w 81"/>
              <a:gd name="T37" fmla="*/ 2147483647 h 81"/>
              <a:gd name="T38" fmla="*/ 2147483647 w 81"/>
              <a:gd name="T39" fmla="*/ 2147483647 h 81"/>
              <a:gd name="T40" fmla="*/ 2147483647 w 81"/>
              <a:gd name="T41" fmla="*/ 2147483647 h 81"/>
              <a:gd name="T42" fmla="*/ 2147483647 w 81"/>
              <a:gd name="T43" fmla="*/ 2147483647 h 81"/>
              <a:gd name="T44" fmla="*/ 2147483647 w 81"/>
              <a:gd name="T45" fmla="*/ 2147483647 h 8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1"/>
              <a:gd name="T70" fmla="*/ 0 h 81"/>
              <a:gd name="T71" fmla="*/ 81 w 81"/>
              <a:gd name="T72" fmla="*/ 81 h 8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1" h="81">
                <a:moveTo>
                  <a:pt x="72" y="72"/>
                </a:moveTo>
                <a:lnTo>
                  <a:pt x="72" y="72"/>
                </a:lnTo>
                <a:lnTo>
                  <a:pt x="72" y="48"/>
                </a:lnTo>
                <a:lnTo>
                  <a:pt x="80" y="32"/>
                </a:lnTo>
                <a:lnTo>
                  <a:pt x="72" y="16"/>
                </a:lnTo>
                <a:lnTo>
                  <a:pt x="64" y="8"/>
                </a:lnTo>
                <a:lnTo>
                  <a:pt x="48" y="8"/>
                </a:lnTo>
                <a:lnTo>
                  <a:pt x="40" y="0"/>
                </a:lnTo>
                <a:lnTo>
                  <a:pt x="32" y="8"/>
                </a:lnTo>
                <a:lnTo>
                  <a:pt x="24" y="0"/>
                </a:lnTo>
                <a:lnTo>
                  <a:pt x="16" y="8"/>
                </a:lnTo>
                <a:lnTo>
                  <a:pt x="8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0" y="40"/>
                </a:lnTo>
                <a:lnTo>
                  <a:pt x="0" y="56"/>
                </a:lnTo>
                <a:lnTo>
                  <a:pt x="16" y="64"/>
                </a:lnTo>
                <a:lnTo>
                  <a:pt x="16" y="80"/>
                </a:lnTo>
                <a:lnTo>
                  <a:pt x="32" y="72"/>
                </a:lnTo>
                <a:lnTo>
                  <a:pt x="56" y="72"/>
                </a:lnTo>
                <a:lnTo>
                  <a:pt x="72" y="7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2" name="Freeform 101"/>
          <p:cNvSpPr>
            <a:spLocks noChangeAspect="1"/>
          </p:cNvSpPr>
          <p:nvPr/>
        </p:nvSpPr>
        <p:spPr bwMode="auto">
          <a:xfrm>
            <a:off x="4795838" y="3709988"/>
            <a:ext cx="166687" cy="127000"/>
          </a:xfrm>
          <a:custGeom>
            <a:avLst/>
            <a:gdLst>
              <a:gd name="T0" fmla="*/ 0 w 97"/>
              <a:gd name="T1" fmla="*/ 2147483647 h 73"/>
              <a:gd name="T2" fmla="*/ 0 w 97"/>
              <a:gd name="T3" fmla="*/ 2147483647 h 73"/>
              <a:gd name="T4" fmla="*/ 2147483647 w 97"/>
              <a:gd name="T5" fmla="*/ 2147483647 h 73"/>
              <a:gd name="T6" fmla="*/ 2147483647 w 97"/>
              <a:gd name="T7" fmla="*/ 2147483647 h 73"/>
              <a:gd name="T8" fmla="*/ 2147483647 w 97"/>
              <a:gd name="T9" fmla="*/ 2147483647 h 73"/>
              <a:gd name="T10" fmla="*/ 2147483647 w 97"/>
              <a:gd name="T11" fmla="*/ 0 h 73"/>
              <a:gd name="T12" fmla="*/ 2147483647 w 97"/>
              <a:gd name="T13" fmla="*/ 0 h 73"/>
              <a:gd name="T14" fmla="*/ 2147483647 w 97"/>
              <a:gd name="T15" fmla="*/ 2147483647 h 73"/>
              <a:gd name="T16" fmla="*/ 2147483647 w 97"/>
              <a:gd name="T17" fmla="*/ 2147483647 h 73"/>
              <a:gd name="T18" fmla="*/ 2147483647 w 97"/>
              <a:gd name="T19" fmla="*/ 2147483647 h 73"/>
              <a:gd name="T20" fmla="*/ 2147483647 w 97"/>
              <a:gd name="T21" fmla="*/ 2147483647 h 73"/>
              <a:gd name="T22" fmla="*/ 2147483647 w 97"/>
              <a:gd name="T23" fmla="*/ 2147483647 h 73"/>
              <a:gd name="T24" fmla="*/ 2147483647 w 97"/>
              <a:gd name="T25" fmla="*/ 2147483647 h 73"/>
              <a:gd name="T26" fmla="*/ 2147483647 w 97"/>
              <a:gd name="T27" fmla="*/ 2147483647 h 73"/>
              <a:gd name="T28" fmla="*/ 2147483647 w 97"/>
              <a:gd name="T29" fmla="*/ 2147483647 h 73"/>
              <a:gd name="T30" fmla="*/ 2147483647 w 97"/>
              <a:gd name="T31" fmla="*/ 2147483647 h 73"/>
              <a:gd name="T32" fmla="*/ 2147483647 w 97"/>
              <a:gd name="T33" fmla="*/ 2147483647 h 73"/>
              <a:gd name="T34" fmla="*/ 2147483647 w 97"/>
              <a:gd name="T35" fmla="*/ 2147483647 h 73"/>
              <a:gd name="T36" fmla="*/ 0 w 97"/>
              <a:gd name="T37" fmla="*/ 2147483647 h 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7"/>
              <a:gd name="T58" fmla="*/ 0 h 73"/>
              <a:gd name="T59" fmla="*/ 97 w 97"/>
              <a:gd name="T60" fmla="*/ 73 h 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7" h="73">
                <a:moveTo>
                  <a:pt x="0" y="56"/>
                </a:moveTo>
                <a:lnTo>
                  <a:pt x="0" y="56"/>
                </a:lnTo>
                <a:lnTo>
                  <a:pt x="8" y="48"/>
                </a:lnTo>
                <a:lnTo>
                  <a:pt x="24" y="24"/>
                </a:lnTo>
                <a:lnTo>
                  <a:pt x="40" y="16"/>
                </a:lnTo>
                <a:lnTo>
                  <a:pt x="56" y="0"/>
                </a:lnTo>
                <a:lnTo>
                  <a:pt x="72" y="0"/>
                </a:lnTo>
                <a:lnTo>
                  <a:pt x="72" y="16"/>
                </a:lnTo>
                <a:lnTo>
                  <a:pt x="88" y="32"/>
                </a:lnTo>
                <a:lnTo>
                  <a:pt x="96" y="32"/>
                </a:lnTo>
                <a:lnTo>
                  <a:pt x="96" y="40"/>
                </a:lnTo>
                <a:lnTo>
                  <a:pt x="80" y="48"/>
                </a:lnTo>
                <a:lnTo>
                  <a:pt x="64" y="48"/>
                </a:lnTo>
                <a:lnTo>
                  <a:pt x="32" y="48"/>
                </a:lnTo>
                <a:lnTo>
                  <a:pt x="32" y="56"/>
                </a:lnTo>
                <a:lnTo>
                  <a:pt x="32" y="72"/>
                </a:lnTo>
                <a:lnTo>
                  <a:pt x="24" y="64"/>
                </a:lnTo>
                <a:lnTo>
                  <a:pt x="8" y="64"/>
                </a:lnTo>
                <a:lnTo>
                  <a:pt x="0" y="5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3" name="Freeform 102"/>
          <p:cNvSpPr>
            <a:spLocks noChangeAspect="1"/>
          </p:cNvSpPr>
          <p:nvPr/>
        </p:nvSpPr>
        <p:spPr bwMode="auto">
          <a:xfrm>
            <a:off x="4851400" y="3794125"/>
            <a:ext cx="84138" cy="139700"/>
          </a:xfrm>
          <a:custGeom>
            <a:avLst/>
            <a:gdLst>
              <a:gd name="T0" fmla="*/ 0 w 49"/>
              <a:gd name="T1" fmla="*/ 2147483647 h 81"/>
              <a:gd name="T2" fmla="*/ 0 w 49"/>
              <a:gd name="T3" fmla="*/ 2147483647 h 81"/>
              <a:gd name="T4" fmla="*/ 0 w 49"/>
              <a:gd name="T5" fmla="*/ 2147483647 h 81"/>
              <a:gd name="T6" fmla="*/ 0 w 49"/>
              <a:gd name="T7" fmla="*/ 0 h 81"/>
              <a:gd name="T8" fmla="*/ 2147483647 w 49"/>
              <a:gd name="T9" fmla="*/ 0 h 81"/>
              <a:gd name="T10" fmla="*/ 2147483647 w 49"/>
              <a:gd name="T11" fmla="*/ 2147483647 h 81"/>
              <a:gd name="T12" fmla="*/ 2147483647 w 49"/>
              <a:gd name="T13" fmla="*/ 2147483647 h 81"/>
              <a:gd name="T14" fmla="*/ 2147483647 w 49"/>
              <a:gd name="T15" fmla="*/ 2147483647 h 81"/>
              <a:gd name="T16" fmla="*/ 2147483647 w 49"/>
              <a:gd name="T17" fmla="*/ 2147483647 h 81"/>
              <a:gd name="T18" fmla="*/ 0 w 49"/>
              <a:gd name="T19" fmla="*/ 2147483647 h 81"/>
              <a:gd name="T20" fmla="*/ 0 w 49"/>
              <a:gd name="T21" fmla="*/ 2147483647 h 81"/>
              <a:gd name="T22" fmla="*/ 2147483647 w 49"/>
              <a:gd name="T23" fmla="*/ 2147483647 h 81"/>
              <a:gd name="T24" fmla="*/ 0 w 49"/>
              <a:gd name="T25" fmla="*/ 2147483647 h 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"/>
              <a:gd name="T40" fmla="*/ 0 h 81"/>
              <a:gd name="T41" fmla="*/ 49 w 49"/>
              <a:gd name="T42" fmla="*/ 81 h 8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" h="81">
                <a:moveTo>
                  <a:pt x="0" y="24"/>
                </a:moveTo>
                <a:lnTo>
                  <a:pt x="0" y="24"/>
                </a:lnTo>
                <a:lnTo>
                  <a:pt x="0" y="8"/>
                </a:lnTo>
                <a:lnTo>
                  <a:pt x="0" y="0"/>
                </a:lnTo>
                <a:lnTo>
                  <a:pt x="32" y="0"/>
                </a:lnTo>
                <a:lnTo>
                  <a:pt x="40" y="32"/>
                </a:lnTo>
                <a:lnTo>
                  <a:pt x="48" y="56"/>
                </a:lnTo>
                <a:lnTo>
                  <a:pt x="48" y="64"/>
                </a:lnTo>
                <a:lnTo>
                  <a:pt x="8" y="80"/>
                </a:lnTo>
                <a:lnTo>
                  <a:pt x="0" y="80"/>
                </a:lnTo>
                <a:lnTo>
                  <a:pt x="0" y="56"/>
                </a:lnTo>
                <a:lnTo>
                  <a:pt x="8" y="40"/>
                </a:lnTo>
                <a:lnTo>
                  <a:pt x="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4" name="Freeform 103"/>
          <p:cNvSpPr>
            <a:spLocks noChangeAspect="1"/>
          </p:cNvSpPr>
          <p:nvPr/>
        </p:nvSpPr>
        <p:spPr bwMode="auto">
          <a:xfrm>
            <a:off x="4905375" y="3794125"/>
            <a:ext cx="44450" cy="112713"/>
          </a:xfrm>
          <a:custGeom>
            <a:avLst/>
            <a:gdLst>
              <a:gd name="T0" fmla="*/ 2147483647 w 25"/>
              <a:gd name="T1" fmla="*/ 0 h 65"/>
              <a:gd name="T2" fmla="*/ 2147483647 w 25"/>
              <a:gd name="T3" fmla="*/ 0 h 65"/>
              <a:gd name="T4" fmla="*/ 0 w 25"/>
              <a:gd name="T5" fmla="*/ 0 h 65"/>
              <a:gd name="T6" fmla="*/ 2147483647 w 25"/>
              <a:gd name="T7" fmla="*/ 2147483647 h 65"/>
              <a:gd name="T8" fmla="*/ 2147483647 w 25"/>
              <a:gd name="T9" fmla="*/ 2147483647 h 65"/>
              <a:gd name="T10" fmla="*/ 2147483647 w 25"/>
              <a:gd name="T11" fmla="*/ 2147483647 h 65"/>
              <a:gd name="T12" fmla="*/ 2147483647 w 25"/>
              <a:gd name="T13" fmla="*/ 2147483647 h 65"/>
              <a:gd name="T14" fmla="*/ 2147483647 w 25"/>
              <a:gd name="T15" fmla="*/ 2147483647 h 65"/>
              <a:gd name="T16" fmla="*/ 2147483647 w 25"/>
              <a:gd name="T17" fmla="*/ 2147483647 h 65"/>
              <a:gd name="T18" fmla="*/ 2147483647 w 25"/>
              <a:gd name="T19" fmla="*/ 2147483647 h 65"/>
              <a:gd name="T20" fmla="*/ 2147483647 w 25"/>
              <a:gd name="T21" fmla="*/ 0 h 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"/>
              <a:gd name="T34" fmla="*/ 0 h 65"/>
              <a:gd name="T35" fmla="*/ 25 w 25"/>
              <a:gd name="T36" fmla="*/ 65 h 6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" h="65">
                <a:moveTo>
                  <a:pt x="16" y="0"/>
                </a:moveTo>
                <a:lnTo>
                  <a:pt x="16" y="0"/>
                </a:lnTo>
                <a:lnTo>
                  <a:pt x="0" y="0"/>
                </a:lnTo>
                <a:lnTo>
                  <a:pt x="8" y="32"/>
                </a:lnTo>
                <a:lnTo>
                  <a:pt x="16" y="56"/>
                </a:lnTo>
                <a:lnTo>
                  <a:pt x="16" y="64"/>
                </a:lnTo>
                <a:lnTo>
                  <a:pt x="24" y="64"/>
                </a:lnTo>
                <a:lnTo>
                  <a:pt x="24" y="32"/>
                </a:lnTo>
                <a:lnTo>
                  <a:pt x="24" y="16"/>
                </a:lnTo>
                <a:lnTo>
                  <a:pt x="16" y="8"/>
                </a:lnTo>
                <a:lnTo>
                  <a:pt x="16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5" name="Freeform 104"/>
          <p:cNvSpPr>
            <a:spLocks noChangeAspect="1"/>
          </p:cNvSpPr>
          <p:nvPr/>
        </p:nvSpPr>
        <p:spPr bwMode="auto">
          <a:xfrm>
            <a:off x="4933950" y="3765550"/>
            <a:ext cx="55563" cy="141288"/>
          </a:xfrm>
          <a:custGeom>
            <a:avLst/>
            <a:gdLst>
              <a:gd name="T0" fmla="*/ 2147483647 w 33"/>
              <a:gd name="T1" fmla="*/ 2147483647 h 81"/>
              <a:gd name="T2" fmla="*/ 2147483647 w 33"/>
              <a:gd name="T3" fmla="*/ 2147483647 h 81"/>
              <a:gd name="T4" fmla="*/ 0 w 33"/>
              <a:gd name="T5" fmla="*/ 2147483647 h 81"/>
              <a:gd name="T6" fmla="*/ 0 w 33"/>
              <a:gd name="T7" fmla="*/ 2147483647 h 81"/>
              <a:gd name="T8" fmla="*/ 2147483647 w 33"/>
              <a:gd name="T9" fmla="*/ 2147483647 h 81"/>
              <a:gd name="T10" fmla="*/ 2147483647 w 33"/>
              <a:gd name="T11" fmla="*/ 2147483647 h 81"/>
              <a:gd name="T12" fmla="*/ 2147483647 w 33"/>
              <a:gd name="T13" fmla="*/ 2147483647 h 81"/>
              <a:gd name="T14" fmla="*/ 2147483647 w 33"/>
              <a:gd name="T15" fmla="*/ 2147483647 h 81"/>
              <a:gd name="T16" fmla="*/ 2147483647 w 33"/>
              <a:gd name="T17" fmla="*/ 2147483647 h 81"/>
              <a:gd name="T18" fmla="*/ 2147483647 w 33"/>
              <a:gd name="T19" fmla="*/ 2147483647 h 81"/>
              <a:gd name="T20" fmla="*/ 2147483647 w 33"/>
              <a:gd name="T21" fmla="*/ 2147483647 h 81"/>
              <a:gd name="T22" fmla="*/ 2147483647 w 33"/>
              <a:gd name="T23" fmla="*/ 0 h 81"/>
              <a:gd name="T24" fmla="*/ 2147483647 w 33"/>
              <a:gd name="T25" fmla="*/ 0 h 81"/>
              <a:gd name="T26" fmla="*/ 2147483647 w 33"/>
              <a:gd name="T27" fmla="*/ 2147483647 h 8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3"/>
              <a:gd name="T43" fmla="*/ 0 h 81"/>
              <a:gd name="T44" fmla="*/ 33 w 33"/>
              <a:gd name="T45" fmla="*/ 81 h 8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3" h="81">
                <a:moveTo>
                  <a:pt x="16" y="8"/>
                </a:moveTo>
                <a:lnTo>
                  <a:pt x="16" y="8"/>
                </a:lnTo>
                <a:lnTo>
                  <a:pt x="0" y="16"/>
                </a:lnTo>
                <a:lnTo>
                  <a:pt x="0" y="24"/>
                </a:lnTo>
                <a:lnTo>
                  <a:pt x="8" y="32"/>
                </a:lnTo>
                <a:lnTo>
                  <a:pt x="8" y="48"/>
                </a:lnTo>
                <a:lnTo>
                  <a:pt x="8" y="80"/>
                </a:lnTo>
                <a:lnTo>
                  <a:pt x="24" y="80"/>
                </a:lnTo>
                <a:lnTo>
                  <a:pt x="24" y="56"/>
                </a:lnTo>
                <a:lnTo>
                  <a:pt x="32" y="24"/>
                </a:lnTo>
                <a:lnTo>
                  <a:pt x="32" y="8"/>
                </a:lnTo>
                <a:lnTo>
                  <a:pt x="24" y="0"/>
                </a:lnTo>
                <a:lnTo>
                  <a:pt x="16" y="0"/>
                </a:lnTo>
                <a:lnTo>
                  <a:pt x="16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6" name="Freeform 105"/>
          <p:cNvSpPr>
            <a:spLocks noChangeAspect="1"/>
          </p:cNvSpPr>
          <p:nvPr/>
        </p:nvSpPr>
        <p:spPr bwMode="auto">
          <a:xfrm>
            <a:off x="4973638" y="3738563"/>
            <a:ext cx="254000" cy="209550"/>
          </a:xfrm>
          <a:custGeom>
            <a:avLst/>
            <a:gdLst>
              <a:gd name="T0" fmla="*/ 2147483647 w 145"/>
              <a:gd name="T1" fmla="*/ 2147483647 h 121"/>
              <a:gd name="T2" fmla="*/ 2147483647 w 145"/>
              <a:gd name="T3" fmla="*/ 2147483647 h 121"/>
              <a:gd name="T4" fmla="*/ 2147483647 w 145"/>
              <a:gd name="T5" fmla="*/ 2147483647 h 121"/>
              <a:gd name="T6" fmla="*/ 2147483647 w 145"/>
              <a:gd name="T7" fmla="*/ 2147483647 h 121"/>
              <a:gd name="T8" fmla="*/ 2147483647 w 145"/>
              <a:gd name="T9" fmla="*/ 2147483647 h 121"/>
              <a:gd name="T10" fmla="*/ 2147483647 w 145"/>
              <a:gd name="T11" fmla="*/ 2147483647 h 121"/>
              <a:gd name="T12" fmla="*/ 2147483647 w 145"/>
              <a:gd name="T13" fmla="*/ 2147483647 h 121"/>
              <a:gd name="T14" fmla="*/ 2147483647 w 145"/>
              <a:gd name="T15" fmla="*/ 2147483647 h 121"/>
              <a:gd name="T16" fmla="*/ 2147483647 w 145"/>
              <a:gd name="T17" fmla="*/ 2147483647 h 121"/>
              <a:gd name="T18" fmla="*/ 2147483647 w 145"/>
              <a:gd name="T19" fmla="*/ 2147483647 h 121"/>
              <a:gd name="T20" fmla="*/ 2147483647 w 145"/>
              <a:gd name="T21" fmla="*/ 2147483647 h 121"/>
              <a:gd name="T22" fmla="*/ 2147483647 w 145"/>
              <a:gd name="T23" fmla="*/ 0 h 121"/>
              <a:gd name="T24" fmla="*/ 2147483647 w 145"/>
              <a:gd name="T25" fmla="*/ 0 h 121"/>
              <a:gd name="T26" fmla="*/ 2147483647 w 145"/>
              <a:gd name="T27" fmla="*/ 2147483647 h 121"/>
              <a:gd name="T28" fmla="*/ 2147483647 w 145"/>
              <a:gd name="T29" fmla="*/ 2147483647 h 121"/>
              <a:gd name="T30" fmla="*/ 2147483647 w 145"/>
              <a:gd name="T31" fmla="*/ 2147483647 h 121"/>
              <a:gd name="T32" fmla="*/ 2147483647 w 145"/>
              <a:gd name="T33" fmla="*/ 2147483647 h 121"/>
              <a:gd name="T34" fmla="*/ 2147483647 w 145"/>
              <a:gd name="T35" fmla="*/ 2147483647 h 121"/>
              <a:gd name="T36" fmla="*/ 2147483647 w 145"/>
              <a:gd name="T37" fmla="*/ 0 h 121"/>
              <a:gd name="T38" fmla="*/ 2147483647 w 145"/>
              <a:gd name="T39" fmla="*/ 0 h 121"/>
              <a:gd name="T40" fmla="*/ 2147483647 w 145"/>
              <a:gd name="T41" fmla="*/ 2147483647 h 121"/>
              <a:gd name="T42" fmla="*/ 2147483647 w 145"/>
              <a:gd name="T43" fmla="*/ 2147483647 h 121"/>
              <a:gd name="T44" fmla="*/ 2147483647 w 145"/>
              <a:gd name="T45" fmla="*/ 2147483647 h 121"/>
              <a:gd name="T46" fmla="*/ 0 w 145"/>
              <a:gd name="T47" fmla="*/ 2147483647 h 121"/>
              <a:gd name="T48" fmla="*/ 0 w 145"/>
              <a:gd name="T49" fmla="*/ 2147483647 h 121"/>
              <a:gd name="T50" fmla="*/ 2147483647 w 145"/>
              <a:gd name="T51" fmla="*/ 2147483647 h 121"/>
              <a:gd name="T52" fmla="*/ 2147483647 w 145"/>
              <a:gd name="T53" fmla="*/ 2147483647 h 121"/>
              <a:gd name="T54" fmla="*/ 2147483647 w 145"/>
              <a:gd name="T55" fmla="*/ 2147483647 h 121"/>
              <a:gd name="T56" fmla="*/ 2147483647 w 145"/>
              <a:gd name="T57" fmla="*/ 2147483647 h 121"/>
              <a:gd name="T58" fmla="*/ 2147483647 w 145"/>
              <a:gd name="T59" fmla="*/ 2147483647 h 121"/>
              <a:gd name="T60" fmla="*/ 2147483647 w 145"/>
              <a:gd name="T61" fmla="*/ 2147483647 h 1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45"/>
              <a:gd name="T94" fmla="*/ 0 h 121"/>
              <a:gd name="T95" fmla="*/ 145 w 145"/>
              <a:gd name="T96" fmla="*/ 121 h 12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45" h="121">
                <a:moveTo>
                  <a:pt x="72" y="112"/>
                </a:moveTo>
                <a:lnTo>
                  <a:pt x="72" y="112"/>
                </a:lnTo>
                <a:lnTo>
                  <a:pt x="88" y="88"/>
                </a:lnTo>
                <a:lnTo>
                  <a:pt x="96" y="88"/>
                </a:lnTo>
                <a:lnTo>
                  <a:pt x="104" y="96"/>
                </a:lnTo>
                <a:lnTo>
                  <a:pt x="112" y="88"/>
                </a:lnTo>
                <a:lnTo>
                  <a:pt x="128" y="64"/>
                </a:lnTo>
                <a:lnTo>
                  <a:pt x="136" y="40"/>
                </a:lnTo>
                <a:lnTo>
                  <a:pt x="144" y="24"/>
                </a:lnTo>
                <a:lnTo>
                  <a:pt x="144" y="16"/>
                </a:lnTo>
                <a:lnTo>
                  <a:pt x="144" y="8"/>
                </a:lnTo>
                <a:lnTo>
                  <a:pt x="136" y="0"/>
                </a:lnTo>
                <a:lnTo>
                  <a:pt x="128" y="0"/>
                </a:lnTo>
                <a:lnTo>
                  <a:pt x="120" y="8"/>
                </a:lnTo>
                <a:lnTo>
                  <a:pt x="96" y="8"/>
                </a:lnTo>
                <a:lnTo>
                  <a:pt x="80" y="16"/>
                </a:lnTo>
                <a:lnTo>
                  <a:pt x="64" y="8"/>
                </a:lnTo>
                <a:lnTo>
                  <a:pt x="56" y="8"/>
                </a:lnTo>
                <a:lnTo>
                  <a:pt x="32" y="0"/>
                </a:lnTo>
                <a:lnTo>
                  <a:pt x="24" y="0"/>
                </a:lnTo>
                <a:lnTo>
                  <a:pt x="8" y="16"/>
                </a:lnTo>
                <a:lnTo>
                  <a:pt x="8" y="24"/>
                </a:lnTo>
                <a:lnTo>
                  <a:pt x="8" y="40"/>
                </a:lnTo>
                <a:lnTo>
                  <a:pt x="0" y="72"/>
                </a:lnTo>
                <a:lnTo>
                  <a:pt x="0" y="96"/>
                </a:lnTo>
                <a:lnTo>
                  <a:pt x="24" y="96"/>
                </a:lnTo>
                <a:lnTo>
                  <a:pt x="24" y="104"/>
                </a:lnTo>
                <a:lnTo>
                  <a:pt x="32" y="120"/>
                </a:lnTo>
                <a:lnTo>
                  <a:pt x="40" y="120"/>
                </a:lnTo>
                <a:lnTo>
                  <a:pt x="72" y="120"/>
                </a:lnTo>
                <a:lnTo>
                  <a:pt x="72" y="11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7" name="Freeform 106"/>
          <p:cNvSpPr>
            <a:spLocks noChangeAspect="1"/>
          </p:cNvSpPr>
          <p:nvPr/>
        </p:nvSpPr>
        <p:spPr bwMode="auto">
          <a:xfrm>
            <a:off x="5099050" y="3752850"/>
            <a:ext cx="171450" cy="250825"/>
          </a:xfrm>
          <a:custGeom>
            <a:avLst/>
            <a:gdLst>
              <a:gd name="T0" fmla="*/ 0 w 97"/>
              <a:gd name="T1" fmla="*/ 2147483647 h 145"/>
              <a:gd name="T2" fmla="*/ 0 w 97"/>
              <a:gd name="T3" fmla="*/ 2147483647 h 145"/>
              <a:gd name="T4" fmla="*/ 2147483647 w 97"/>
              <a:gd name="T5" fmla="*/ 2147483647 h 145"/>
              <a:gd name="T6" fmla="*/ 2147483647 w 97"/>
              <a:gd name="T7" fmla="*/ 2147483647 h 145"/>
              <a:gd name="T8" fmla="*/ 2147483647 w 97"/>
              <a:gd name="T9" fmla="*/ 2147483647 h 145"/>
              <a:gd name="T10" fmla="*/ 2147483647 w 97"/>
              <a:gd name="T11" fmla="*/ 2147483647 h 145"/>
              <a:gd name="T12" fmla="*/ 2147483647 w 97"/>
              <a:gd name="T13" fmla="*/ 2147483647 h 145"/>
              <a:gd name="T14" fmla="*/ 2147483647 w 97"/>
              <a:gd name="T15" fmla="*/ 2147483647 h 145"/>
              <a:gd name="T16" fmla="*/ 2147483647 w 97"/>
              <a:gd name="T17" fmla="*/ 2147483647 h 145"/>
              <a:gd name="T18" fmla="*/ 2147483647 w 97"/>
              <a:gd name="T19" fmla="*/ 2147483647 h 145"/>
              <a:gd name="T20" fmla="*/ 2147483647 w 97"/>
              <a:gd name="T21" fmla="*/ 0 h 145"/>
              <a:gd name="T22" fmla="*/ 2147483647 w 97"/>
              <a:gd name="T23" fmla="*/ 2147483647 h 145"/>
              <a:gd name="T24" fmla="*/ 2147483647 w 97"/>
              <a:gd name="T25" fmla="*/ 2147483647 h 145"/>
              <a:gd name="T26" fmla="*/ 2147483647 w 97"/>
              <a:gd name="T27" fmla="*/ 2147483647 h 145"/>
              <a:gd name="T28" fmla="*/ 2147483647 w 97"/>
              <a:gd name="T29" fmla="*/ 2147483647 h 145"/>
              <a:gd name="T30" fmla="*/ 2147483647 w 97"/>
              <a:gd name="T31" fmla="*/ 2147483647 h 145"/>
              <a:gd name="T32" fmla="*/ 2147483647 w 97"/>
              <a:gd name="T33" fmla="*/ 2147483647 h 145"/>
              <a:gd name="T34" fmla="*/ 2147483647 w 97"/>
              <a:gd name="T35" fmla="*/ 2147483647 h 145"/>
              <a:gd name="T36" fmla="*/ 2147483647 w 97"/>
              <a:gd name="T37" fmla="*/ 2147483647 h 145"/>
              <a:gd name="T38" fmla="*/ 2147483647 w 97"/>
              <a:gd name="T39" fmla="*/ 2147483647 h 145"/>
              <a:gd name="T40" fmla="*/ 2147483647 w 97"/>
              <a:gd name="T41" fmla="*/ 2147483647 h 145"/>
              <a:gd name="T42" fmla="*/ 2147483647 w 97"/>
              <a:gd name="T43" fmla="*/ 2147483647 h 145"/>
              <a:gd name="T44" fmla="*/ 2147483647 w 97"/>
              <a:gd name="T45" fmla="*/ 2147483647 h 145"/>
              <a:gd name="T46" fmla="*/ 2147483647 w 97"/>
              <a:gd name="T47" fmla="*/ 2147483647 h 145"/>
              <a:gd name="T48" fmla="*/ 2147483647 w 97"/>
              <a:gd name="T49" fmla="*/ 2147483647 h 145"/>
              <a:gd name="T50" fmla="*/ 2147483647 w 97"/>
              <a:gd name="T51" fmla="*/ 2147483647 h 145"/>
              <a:gd name="T52" fmla="*/ 0 w 97"/>
              <a:gd name="T53" fmla="*/ 2147483647 h 145"/>
              <a:gd name="T54" fmla="*/ 0 w 97"/>
              <a:gd name="T55" fmla="*/ 2147483647 h 1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7"/>
              <a:gd name="T85" fmla="*/ 0 h 145"/>
              <a:gd name="T86" fmla="*/ 97 w 97"/>
              <a:gd name="T87" fmla="*/ 145 h 14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7" h="145">
                <a:moveTo>
                  <a:pt x="0" y="104"/>
                </a:moveTo>
                <a:lnTo>
                  <a:pt x="0" y="104"/>
                </a:lnTo>
                <a:lnTo>
                  <a:pt x="16" y="80"/>
                </a:lnTo>
                <a:lnTo>
                  <a:pt x="24" y="80"/>
                </a:lnTo>
                <a:lnTo>
                  <a:pt x="32" y="88"/>
                </a:lnTo>
                <a:lnTo>
                  <a:pt x="40" y="80"/>
                </a:lnTo>
                <a:lnTo>
                  <a:pt x="56" y="56"/>
                </a:lnTo>
                <a:lnTo>
                  <a:pt x="64" y="32"/>
                </a:lnTo>
                <a:lnTo>
                  <a:pt x="72" y="16"/>
                </a:lnTo>
                <a:lnTo>
                  <a:pt x="72" y="8"/>
                </a:lnTo>
                <a:lnTo>
                  <a:pt x="72" y="0"/>
                </a:lnTo>
                <a:lnTo>
                  <a:pt x="72" y="8"/>
                </a:lnTo>
                <a:lnTo>
                  <a:pt x="88" y="40"/>
                </a:lnTo>
                <a:lnTo>
                  <a:pt x="72" y="40"/>
                </a:lnTo>
                <a:lnTo>
                  <a:pt x="72" y="48"/>
                </a:lnTo>
                <a:lnTo>
                  <a:pt x="80" y="56"/>
                </a:lnTo>
                <a:lnTo>
                  <a:pt x="88" y="72"/>
                </a:lnTo>
                <a:lnTo>
                  <a:pt x="72" y="96"/>
                </a:lnTo>
                <a:lnTo>
                  <a:pt x="80" y="104"/>
                </a:lnTo>
                <a:lnTo>
                  <a:pt x="96" y="128"/>
                </a:lnTo>
                <a:lnTo>
                  <a:pt x="96" y="144"/>
                </a:lnTo>
                <a:lnTo>
                  <a:pt x="56" y="136"/>
                </a:lnTo>
                <a:lnTo>
                  <a:pt x="32" y="136"/>
                </a:lnTo>
                <a:lnTo>
                  <a:pt x="16" y="136"/>
                </a:lnTo>
                <a:lnTo>
                  <a:pt x="16" y="128"/>
                </a:lnTo>
                <a:lnTo>
                  <a:pt x="8" y="120"/>
                </a:lnTo>
                <a:lnTo>
                  <a:pt x="0" y="112"/>
                </a:lnTo>
                <a:lnTo>
                  <a:pt x="0" y="10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8" name="Freeform 107"/>
          <p:cNvSpPr>
            <a:spLocks noChangeAspect="1"/>
          </p:cNvSpPr>
          <p:nvPr/>
        </p:nvSpPr>
        <p:spPr bwMode="auto">
          <a:xfrm>
            <a:off x="5113338" y="3987800"/>
            <a:ext cx="44450" cy="28575"/>
          </a:xfrm>
          <a:custGeom>
            <a:avLst/>
            <a:gdLst>
              <a:gd name="T0" fmla="*/ 2147483647 w 25"/>
              <a:gd name="T1" fmla="*/ 0 h 17"/>
              <a:gd name="T2" fmla="*/ 2147483647 w 25"/>
              <a:gd name="T3" fmla="*/ 0 h 17"/>
              <a:gd name="T4" fmla="*/ 2147483647 w 25"/>
              <a:gd name="T5" fmla="*/ 2147483647 h 17"/>
              <a:gd name="T6" fmla="*/ 2147483647 w 25"/>
              <a:gd name="T7" fmla="*/ 2147483647 h 17"/>
              <a:gd name="T8" fmla="*/ 0 w 25"/>
              <a:gd name="T9" fmla="*/ 2147483647 h 17"/>
              <a:gd name="T10" fmla="*/ 2147483647 w 25"/>
              <a:gd name="T11" fmla="*/ 0 h 17"/>
              <a:gd name="T12" fmla="*/ 2147483647 w 25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17"/>
              <a:gd name="T23" fmla="*/ 25 w 25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17">
                <a:moveTo>
                  <a:pt x="24" y="0"/>
                </a:moveTo>
                <a:lnTo>
                  <a:pt x="24" y="0"/>
                </a:lnTo>
                <a:lnTo>
                  <a:pt x="24" y="16"/>
                </a:lnTo>
                <a:lnTo>
                  <a:pt x="8" y="16"/>
                </a:lnTo>
                <a:lnTo>
                  <a:pt x="0" y="16"/>
                </a:lnTo>
                <a:lnTo>
                  <a:pt x="8" y="0"/>
                </a:lnTo>
                <a:lnTo>
                  <a:pt x="24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89" name="Freeform 108"/>
          <p:cNvSpPr>
            <a:spLocks noChangeAspect="1"/>
          </p:cNvSpPr>
          <p:nvPr/>
        </p:nvSpPr>
        <p:spPr bwMode="auto">
          <a:xfrm>
            <a:off x="5099050" y="3987800"/>
            <a:ext cx="128588" cy="139700"/>
          </a:xfrm>
          <a:custGeom>
            <a:avLst/>
            <a:gdLst>
              <a:gd name="T0" fmla="*/ 2147483647 w 73"/>
              <a:gd name="T1" fmla="*/ 2147483647 h 81"/>
              <a:gd name="T2" fmla="*/ 2147483647 w 73"/>
              <a:gd name="T3" fmla="*/ 2147483647 h 81"/>
              <a:gd name="T4" fmla="*/ 2147483647 w 73"/>
              <a:gd name="T5" fmla="*/ 2147483647 h 81"/>
              <a:gd name="T6" fmla="*/ 2147483647 w 73"/>
              <a:gd name="T7" fmla="*/ 0 h 81"/>
              <a:gd name="T8" fmla="*/ 2147483647 w 73"/>
              <a:gd name="T9" fmla="*/ 0 h 81"/>
              <a:gd name="T10" fmla="*/ 2147483647 w 73"/>
              <a:gd name="T11" fmla="*/ 2147483647 h 81"/>
              <a:gd name="T12" fmla="*/ 2147483647 w 73"/>
              <a:gd name="T13" fmla="*/ 2147483647 h 81"/>
              <a:gd name="T14" fmla="*/ 2147483647 w 73"/>
              <a:gd name="T15" fmla="*/ 2147483647 h 81"/>
              <a:gd name="T16" fmla="*/ 2147483647 w 73"/>
              <a:gd name="T17" fmla="*/ 2147483647 h 81"/>
              <a:gd name="T18" fmla="*/ 2147483647 w 73"/>
              <a:gd name="T19" fmla="*/ 2147483647 h 81"/>
              <a:gd name="T20" fmla="*/ 2147483647 w 73"/>
              <a:gd name="T21" fmla="*/ 2147483647 h 81"/>
              <a:gd name="T22" fmla="*/ 2147483647 w 73"/>
              <a:gd name="T23" fmla="*/ 2147483647 h 81"/>
              <a:gd name="T24" fmla="*/ 2147483647 w 73"/>
              <a:gd name="T25" fmla="*/ 2147483647 h 81"/>
              <a:gd name="T26" fmla="*/ 2147483647 w 73"/>
              <a:gd name="T27" fmla="*/ 2147483647 h 81"/>
              <a:gd name="T28" fmla="*/ 2147483647 w 73"/>
              <a:gd name="T29" fmla="*/ 2147483647 h 81"/>
              <a:gd name="T30" fmla="*/ 2147483647 w 73"/>
              <a:gd name="T31" fmla="*/ 2147483647 h 81"/>
              <a:gd name="T32" fmla="*/ 0 w 73"/>
              <a:gd name="T33" fmla="*/ 2147483647 h 81"/>
              <a:gd name="T34" fmla="*/ 2147483647 w 73"/>
              <a:gd name="T35" fmla="*/ 2147483647 h 81"/>
              <a:gd name="T36" fmla="*/ 2147483647 w 73"/>
              <a:gd name="T37" fmla="*/ 2147483647 h 81"/>
              <a:gd name="T38" fmla="*/ 2147483647 w 73"/>
              <a:gd name="T39" fmla="*/ 2147483647 h 8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3"/>
              <a:gd name="T61" fmla="*/ 0 h 81"/>
              <a:gd name="T62" fmla="*/ 73 w 73"/>
              <a:gd name="T63" fmla="*/ 81 h 8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3" h="81">
                <a:moveTo>
                  <a:pt x="16" y="16"/>
                </a:moveTo>
                <a:lnTo>
                  <a:pt x="16" y="16"/>
                </a:lnTo>
                <a:lnTo>
                  <a:pt x="32" y="16"/>
                </a:lnTo>
                <a:lnTo>
                  <a:pt x="32" y="0"/>
                </a:lnTo>
                <a:lnTo>
                  <a:pt x="56" y="0"/>
                </a:lnTo>
                <a:lnTo>
                  <a:pt x="56" y="16"/>
                </a:lnTo>
                <a:lnTo>
                  <a:pt x="64" y="8"/>
                </a:lnTo>
                <a:lnTo>
                  <a:pt x="72" y="16"/>
                </a:lnTo>
                <a:lnTo>
                  <a:pt x="72" y="24"/>
                </a:lnTo>
                <a:lnTo>
                  <a:pt x="72" y="56"/>
                </a:lnTo>
                <a:lnTo>
                  <a:pt x="48" y="56"/>
                </a:lnTo>
                <a:lnTo>
                  <a:pt x="40" y="64"/>
                </a:lnTo>
                <a:lnTo>
                  <a:pt x="40" y="72"/>
                </a:lnTo>
                <a:lnTo>
                  <a:pt x="32" y="72"/>
                </a:lnTo>
                <a:lnTo>
                  <a:pt x="32" y="80"/>
                </a:lnTo>
                <a:lnTo>
                  <a:pt x="16" y="64"/>
                </a:lnTo>
                <a:lnTo>
                  <a:pt x="0" y="40"/>
                </a:lnTo>
                <a:lnTo>
                  <a:pt x="8" y="32"/>
                </a:lnTo>
                <a:lnTo>
                  <a:pt x="8" y="24"/>
                </a:lnTo>
                <a:lnTo>
                  <a:pt x="16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0" name="Freeform 109"/>
          <p:cNvSpPr>
            <a:spLocks noChangeAspect="1"/>
          </p:cNvSpPr>
          <p:nvPr/>
        </p:nvSpPr>
        <p:spPr bwMode="auto">
          <a:xfrm>
            <a:off x="5156200" y="3959225"/>
            <a:ext cx="168275" cy="195263"/>
          </a:xfrm>
          <a:custGeom>
            <a:avLst/>
            <a:gdLst>
              <a:gd name="T0" fmla="*/ 2147483647 w 97"/>
              <a:gd name="T1" fmla="*/ 2147483647 h 113"/>
              <a:gd name="T2" fmla="*/ 2147483647 w 97"/>
              <a:gd name="T3" fmla="*/ 2147483647 h 113"/>
              <a:gd name="T4" fmla="*/ 2147483647 w 97"/>
              <a:gd name="T5" fmla="*/ 2147483647 h 113"/>
              <a:gd name="T6" fmla="*/ 2147483647 w 97"/>
              <a:gd name="T7" fmla="*/ 2147483647 h 113"/>
              <a:gd name="T8" fmla="*/ 2147483647 w 97"/>
              <a:gd name="T9" fmla="*/ 2147483647 h 113"/>
              <a:gd name="T10" fmla="*/ 2147483647 w 97"/>
              <a:gd name="T11" fmla="*/ 2147483647 h 113"/>
              <a:gd name="T12" fmla="*/ 2147483647 w 97"/>
              <a:gd name="T13" fmla="*/ 2147483647 h 113"/>
              <a:gd name="T14" fmla="*/ 2147483647 w 97"/>
              <a:gd name="T15" fmla="*/ 2147483647 h 113"/>
              <a:gd name="T16" fmla="*/ 2147483647 w 97"/>
              <a:gd name="T17" fmla="*/ 2147483647 h 113"/>
              <a:gd name="T18" fmla="*/ 2147483647 w 97"/>
              <a:gd name="T19" fmla="*/ 2147483647 h 113"/>
              <a:gd name="T20" fmla="*/ 2147483647 w 97"/>
              <a:gd name="T21" fmla="*/ 2147483647 h 113"/>
              <a:gd name="T22" fmla="*/ 2147483647 w 97"/>
              <a:gd name="T23" fmla="*/ 2147483647 h 113"/>
              <a:gd name="T24" fmla="*/ 0 w 97"/>
              <a:gd name="T25" fmla="*/ 2147483647 h 113"/>
              <a:gd name="T26" fmla="*/ 0 w 97"/>
              <a:gd name="T27" fmla="*/ 2147483647 h 113"/>
              <a:gd name="T28" fmla="*/ 2147483647 w 97"/>
              <a:gd name="T29" fmla="*/ 2147483647 h 113"/>
              <a:gd name="T30" fmla="*/ 2147483647 w 97"/>
              <a:gd name="T31" fmla="*/ 2147483647 h 113"/>
              <a:gd name="T32" fmla="*/ 2147483647 w 97"/>
              <a:gd name="T33" fmla="*/ 2147483647 h 113"/>
              <a:gd name="T34" fmla="*/ 2147483647 w 97"/>
              <a:gd name="T35" fmla="*/ 2147483647 h 113"/>
              <a:gd name="T36" fmla="*/ 2147483647 w 97"/>
              <a:gd name="T37" fmla="*/ 2147483647 h 113"/>
              <a:gd name="T38" fmla="*/ 2147483647 w 97"/>
              <a:gd name="T39" fmla="*/ 2147483647 h 113"/>
              <a:gd name="T40" fmla="*/ 2147483647 w 97"/>
              <a:gd name="T41" fmla="*/ 2147483647 h 113"/>
              <a:gd name="T42" fmla="*/ 2147483647 w 97"/>
              <a:gd name="T43" fmla="*/ 0 h 113"/>
              <a:gd name="T44" fmla="*/ 2147483647 w 97"/>
              <a:gd name="T45" fmla="*/ 2147483647 h 113"/>
              <a:gd name="T46" fmla="*/ 2147483647 w 97"/>
              <a:gd name="T47" fmla="*/ 2147483647 h 11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7"/>
              <a:gd name="T73" fmla="*/ 0 h 113"/>
              <a:gd name="T74" fmla="*/ 97 w 97"/>
              <a:gd name="T75" fmla="*/ 113 h 11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7" h="113">
                <a:moveTo>
                  <a:pt x="64" y="8"/>
                </a:moveTo>
                <a:lnTo>
                  <a:pt x="64" y="8"/>
                </a:lnTo>
                <a:lnTo>
                  <a:pt x="64" y="24"/>
                </a:lnTo>
                <a:lnTo>
                  <a:pt x="24" y="16"/>
                </a:lnTo>
                <a:lnTo>
                  <a:pt x="24" y="32"/>
                </a:lnTo>
                <a:lnTo>
                  <a:pt x="32" y="24"/>
                </a:lnTo>
                <a:lnTo>
                  <a:pt x="40" y="32"/>
                </a:lnTo>
                <a:lnTo>
                  <a:pt x="40" y="40"/>
                </a:lnTo>
                <a:lnTo>
                  <a:pt x="40" y="72"/>
                </a:lnTo>
                <a:lnTo>
                  <a:pt x="16" y="72"/>
                </a:lnTo>
                <a:lnTo>
                  <a:pt x="8" y="80"/>
                </a:lnTo>
                <a:lnTo>
                  <a:pt x="8" y="88"/>
                </a:lnTo>
                <a:lnTo>
                  <a:pt x="0" y="88"/>
                </a:lnTo>
                <a:lnTo>
                  <a:pt x="0" y="96"/>
                </a:lnTo>
                <a:lnTo>
                  <a:pt x="16" y="112"/>
                </a:lnTo>
                <a:lnTo>
                  <a:pt x="16" y="104"/>
                </a:lnTo>
                <a:lnTo>
                  <a:pt x="24" y="104"/>
                </a:lnTo>
                <a:lnTo>
                  <a:pt x="40" y="104"/>
                </a:lnTo>
                <a:lnTo>
                  <a:pt x="56" y="96"/>
                </a:lnTo>
                <a:lnTo>
                  <a:pt x="64" y="72"/>
                </a:lnTo>
                <a:lnTo>
                  <a:pt x="80" y="56"/>
                </a:lnTo>
                <a:lnTo>
                  <a:pt x="96" y="0"/>
                </a:lnTo>
                <a:lnTo>
                  <a:pt x="72" y="8"/>
                </a:lnTo>
                <a:lnTo>
                  <a:pt x="64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1" name="Freeform 110"/>
          <p:cNvSpPr>
            <a:spLocks noChangeAspect="1"/>
          </p:cNvSpPr>
          <p:nvPr/>
        </p:nvSpPr>
        <p:spPr bwMode="auto">
          <a:xfrm>
            <a:off x="5183188" y="3932238"/>
            <a:ext cx="415925" cy="403225"/>
          </a:xfrm>
          <a:custGeom>
            <a:avLst/>
            <a:gdLst>
              <a:gd name="T0" fmla="*/ 2147483647 w 241"/>
              <a:gd name="T1" fmla="*/ 0 h 233"/>
              <a:gd name="T2" fmla="*/ 2147483647 w 241"/>
              <a:gd name="T3" fmla="*/ 0 h 233"/>
              <a:gd name="T4" fmla="*/ 2147483647 w 241"/>
              <a:gd name="T5" fmla="*/ 0 h 233"/>
              <a:gd name="T6" fmla="*/ 2147483647 w 241"/>
              <a:gd name="T7" fmla="*/ 2147483647 h 233"/>
              <a:gd name="T8" fmla="*/ 2147483647 w 241"/>
              <a:gd name="T9" fmla="*/ 2147483647 h 233"/>
              <a:gd name="T10" fmla="*/ 2147483647 w 241"/>
              <a:gd name="T11" fmla="*/ 0 h 233"/>
              <a:gd name="T12" fmla="*/ 2147483647 w 241"/>
              <a:gd name="T13" fmla="*/ 0 h 233"/>
              <a:gd name="T14" fmla="*/ 2147483647 w 241"/>
              <a:gd name="T15" fmla="*/ 2147483647 h 233"/>
              <a:gd name="T16" fmla="*/ 2147483647 w 241"/>
              <a:gd name="T17" fmla="*/ 2147483647 h 233"/>
              <a:gd name="T18" fmla="*/ 2147483647 w 241"/>
              <a:gd name="T19" fmla="*/ 2147483647 h 233"/>
              <a:gd name="T20" fmla="*/ 2147483647 w 241"/>
              <a:gd name="T21" fmla="*/ 2147483647 h 233"/>
              <a:gd name="T22" fmla="*/ 2147483647 w 241"/>
              <a:gd name="T23" fmla="*/ 2147483647 h 233"/>
              <a:gd name="T24" fmla="*/ 2147483647 w 241"/>
              <a:gd name="T25" fmla="*/ 2147483647 h 233"/>
              <a:gd name="T26" fmla="*/ 0 w 241"/>
              <a:gd name="T27" fmla="*/ 2147483647 h 233"/>
              <a:gd name="T28" fmla="*/ 0 w 241"/>
              <a:gd name="T29" fmla="*/ 2147483647 h 233"/>
              <a:gd name="T30" fmla="*/ 2147483647 w 241"/>
              <a:gd name="T31" fmla="*/ 2147483647 h 233"/>
              <a:gd name="T32" fmla="*/ 2147483647 w 241"/>
              <a:gd name="T33" fmla="*/ 2147483647 h 233"/>
              <a:gd name="T34" fmla="*/ 2147483647 w 241"/>
              <a:gd name="T35" fmla="*/ 2147483647 h 233"/>
              <a:gd name="T36" fmla="*/ 2147483647 w 241"/>
              <a:gd name="T37" fmla="*/ 2147483647 h 233"/>
              <a:gd name="T38" fmla="*/ 2147483647 w 241"/>
              <a:gd name="T39" fmla="*/ 2147483647 h 233"/>
              <a:gd name="T40" fmla="*/ 2147483647 w 241"/>
              <a:gd name="T41" fmla="*/ 2147483647 h 233"/>
              <a:gd name="T42" fmla="*/ 2147483647 w 241"/>
              <a:gd name="T43" fmla="*/ 2147483647 h 233"/>
              <a:gd name="T44" fmla="*/ 2147483647 w 241"/>
              <a:gd name="T45" fmla="*/ 2147483647 h 233"/>
              <a:gd name="T46" fmla="*/ 2147483647 w 241"/>
              <a:gd name="T47" fmla="*/ 2147483647 h 233"/>
              <a:gd name="T48" fmla="*/ 2147483647 w 241"/>
              <a:gd name="T49" fmla="*/ 2147483647 h 233"/>
              <a:gd name="T50" fmla="*/ 2147483647 w 241"/>
              <a:gd name="T51" fmla="*/ 2147483647 h 233"/>
              <a:gd name="T52" fmla="*/ 2147483647 w 241"/>
              <a:gd name="T53" fmla="*/ 2147483647 h 233"/>
              <a:gd name="T54" fmla="*/ 2147483647 w 241"/>
              <a:gd name="T55" fmla="*/ 2147483647 h 233"/>
              <a:gd name="T56" fmla="*/ 2147483647 w 241"/>
              <a:gd name="T57" fmla="*/ 2147483647 h 233"/>
              <a:gd name="T58" fmla="*/ 2147483647 w 241"/>
              <a:gd name="T59" fmla="*/ 2147483647 h 233"/>
              <a:gd name="T60" fmla="*/ 2147483647 w 241"/>
              <a:gd name="T61" fmla="*/ 2147483647 h 233"/>
              <a:gd name="T62" fmla="*/ 2147483647 w 241"/>
              <a:gd name="T63" fmla="*/ 2147483647 h 233"/>
              <a:gd name="T64" fmla="*/ 2147483647 w 241"/>
              <a:gd name="T65" fmla="*/ 2147483647 h 233"/>
              <a:gd name="T66" fmla="*/ 2147483647 w 241"/>
              <a:gd name="T67" fmla="*/ 2147483647 h 233"/>
              <a:gd name="T68" fmla="*/ 2147483647 w 241"/>
              <a:gd name="T69" fmla="*/ 2147483647 h 233"/>
              <a:gd name="T70" fmla="*/ 2147483647 w 241"/>
              <a:gd name="T71" fmla="*/ 2147483647 h 233"/>
              <a:gd name="T72" fmla="*/ 2147483647 w 241"/>
              <a:gd name="T73" fmla="*/ 2147483647 h 233"/>
              <a:gd name="T74" fmla="*/ 2147483647 w 241"/>
              <a:gd name="T75" fmla="*/ 2147483647 h 233"/>
              <a:gd name="T76" fmla="*/ 2147483647 w 241"/>
              <a:gd name="T77" fmla="*/ 2147483647 h 233"/>
              <a:gd name="T78" fmla="*/ 2147483647 w 241"/>
              <a:gd name="T79" fmla="*/ 2147483647 h 233"/>
              <a:gd name="T80" fmla="*/ 2147483647 w 241"/>
              <a:gd name="T81" fmla="*/ 2147483647 h 233"/>
              <a:gd name="T82" fmla="*/ 2147483647 w 241"/>
              <a:gd name="T83" fmla="*/ 2147483647 h 233"/>
              <a:gd name="T84" fmla="*/ 2147483647 w 241"/>
              <a:gd name="T85" fmla="*/ 2147483647 h 233"/>
              <a:gd name="T86" fmla="*/ 2147483647 w 241"/>
              <a:gd name="T87" fmla="*/ 2147483647 h 233"/>
              <a:gd name="T88" fmla="*/ 2147483647 w 241"/>
              <a:gd name="T89" fmla="*/ 2147483647 h 233"/>
              <a:gd name="T90" fmla="*/ 2147483647 w 241"/>
              <a:gd name="T91" fmla="*/ 2147483647 h 233"/>
              <a:gd name="T92" fmla="*/ 2147483647 w 241"/>
              <a:gd name="T93" fmla="*/ 2147483647 h 233"/>
              <a:gd name="T94" fmla="*/ 2147483647 w 241"/>
              <a:gd name="T95" fmla="*/ 2147483647 h 233"/>
              <a:gd name="T96" fmla="*/ 2147483647 w 241"/>
              <a:gd name="T97" fmla="*/ 2147483647 h 233"/>
              <a:gd name="T98" fmla="*/ 2147483647 w 241"/>
              <a:gd name="T99" fmla="*/ 2147483647 h 233"/>
              <a:gd name="T100" fmla="*/ 2147483647 w 241"/>
              <a:gd name="T101" fmla="*/ 2147483647 h 233"/>
              <a:gd name="T102" fmla="*/ 2147483647 w 241"/>
              <a:gd name="T103" fmla="*/ 2147483647 h 233"/>
              <a:gd name="T104" fmla="*/ 2147483647 w 241"/>
              <a:gd name="T105" fmla="*/ 0 h 23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41"/>
              <a:gd name="T160" fmla="*/ 0 h 233"/>
              <a:gd name="T161" fmla="*/ 241 w 241"/>
              <a:gd name="T162" fmla="*/ 233 h 23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41" h="233">
                <a:moveTo>
                  <a:pt x="192" y="0"/>
                </a:moveTo>
                <a:lnTo>
                  <a:pt x="192" y="0"/>
                </a:lnTo>
                <a:lnTo>
                  <a:pt x="136" y="0"/>
                </a:lnTo>
                <a:lnTo>
                  <a:pt x="128" y="8"/>
                </a:lnTo>
                <a:lnTo>
                  <a:pt x="104" y="8"/>
                </a:lnTo>
                <a:lnTo>
                  <a:pt x="96" y="0"/>
                </a:lnTo>
                <a:lnTo>
                  <a:pt x="88" y="0"/>
                </a:lnTo>
                <a:lnTo>
                  <a:pt x="80" y="16"/>
                </a:lnTo>
                <a:lnTo>
                  <a:pt x="64" y="72"/>
                </a:lnTo>
                <a:lnTo>
                  <a:pt x="48" y="88"/>
                </a:lnTo>
                <a:lnTo>
                  <a:pt x="40" y="112"/>
                </a:lnTo>
                <a:lnTo>
                  <a:pt x="24" y="120"/>
                </a:lnTo>
                <a:lnTo>
                  <a:pt x="8" y="120"/>
                </a:lnTo>
                <a:lnTo>
                  <a:pt x="0" y="136"/>
                </a:lnTo>
                <a:lnTo>
                  <a:pt x="0" y="144"/>
                </a:lnTo>
                <a:lnTo>
                  <a:pt x="16" y="136"/>
                </a:lnTo>
                <a:lnTo>
                  <a:pt x="48" y="136"/>
                </a:lnTo>
                <a:lnTo>
                  <a:pt x="56" y="136"/>
                </a:lnTo>
                <a:lnTo>
                  <a:pt x="56" y="152"/>
                </a:lnTo>
                <a:lnTo>
                  <a:pt x="72" y="168"/>
                </a:lnTo>
                <a:lnTo>
                  <a:pt x="88" y="160"/>
                </a:lnTo>
                <a:lnTo>
                  <a:pt x="88" y="152"/>
                </a:lnTo>
                <a:lnTo>
                  <a:pt x="104" y="152"/>
                </a:lnTo>
                <a:lnTo>
                  <a:pt x="120" y="160"/>
                </a:lnTo>
                <a:lnTo>
                  <a:pt x="120" y="184"/>
                </a:lnTo>
                <a:lnTo>
                  <a:pt x="128" y="192"/>
                </a:lnTo>
                <a:lnTo>
                  <a:pt x="120" y="200"/>
                </a:lnTo>
                <a:lnTo>
                  <a:pt x="120" y="208"/>
                </a:lnTo>
                <a:lnTo>
                  <a:pt x="144" y="200"/>
                </a:lnTo>
                <a:lnTo>
                  <a:pt x="176" y="216"/>
                </a:lnTo>
                <a:lnTo>
                  <a:pt x="184" y="208"/>
                </a:lnTo>
                <a:lnTo>
                  <a:pt x="208" y="224"/>
                </a:lnTo>
                <a:lnTo>
                  <a:pt x="216" y="232"/>
                </a:lnTo>
                <a:lnTo>
                  <a:pt x="216" y="216"/>
                </a:lnTo>
                <a:lnTo>
                  <a:pt x="208" y="216"/>
                </a:lnTo>
                <a:lnTo>
                  <a:pt x="208" y="208"/>
                </a:lnTo>
                <a:lnTo>
                  <a:pt x="208" y="176"/>
                </a:lnTo>
                <a:lnTo>
                  <a:pt x="208" y="168"/>
                </a:lnTo>
                <a:lnTo>
                  <a:pt x="232" y="168"/>
                </a:lnTo>
                <a:lnTo>
                  <a:pt x="216" y="144"/>
                </a:lnTo>
                <a:lnTo>
                  <a:pt x="216" y="120"/>
                </a:lnTo>
                <a:lnTo>
                  <a:pt x="216" y="104"/>
                </a:lnTo>
                <a:lnTo>
                  <a:pt x="216" y="96"/>
                </a:lnTo>
                <a:lnTo>
                  <a:pt x="208" y="96"/>
                </a:lnTo>
                <a:lnTo>
                  <a:pt x="216" y="80"/>
                </a:lnTo>
                <a:lnTo>
                  <a:pt x="224" y="56"/>
                </a:lnTo>
                <a:lnTo>
                  <a:pt x="232" y="48"/>
                </a:lnTo>
                <a:lnTo>
                  <a:pt x="240" y="32"/>
                </a:lnTo>
                <a:lnTo>
                  <a:pt x="232" y="32"/>
                </a:lnTo>
                <a:lnTo>
                  <a:pt x="232" y="16"/>
                </a:lnTo>
                <a:lnTo>
                  <a:pt x="224" y="8"/>
                </a:lnTo>
                <a:lnTo>
                  <a:pt x="200" y="8"/>
                </a:lnTo>
                <a:lnTo>
                  <a:pt x="192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2" name="Freeform 111"/>
          <p:cNvSpPr>
            <a:spLocks noChangeAspect="1"/>
          </p:cNvSpPr>
          <p:nvPr/>
        </p:nvSpPr>
        <p:spPr bwMode="auto">
          <a:xfrm>
            <a:off x="5543550" y="4056063"/>
            <a:ext cx="42863" cy="44450"/>
          </a:xfrm>
          <a:custGeom>
            <a:avLst/>
            <a:gdLst>
              <a:gd name="T0" fmla="*/ 2147483647 w 25"/>
              <a:gd name="T1" fmla="*/ 2147483647 h 25"/>
              <a:gd name="T2" fmla="*/ 2147483647 w 25"/>
              <a:gd name="T3" fmla="*/ 2147483647 h 25"/>
              <a:gd name="T4" fmla="*/ 2147483647 w 25"/>
              <a:gd name="T5" fmla="*/ 2147483647 h 25"/>
              <a:gd name="T6" fmla="*/ 0 w 25"/>
              <a:gd name="T7" fmla="*/ 2147483647 h 25"/>
              <a:gd name="T8" fmla="*/ 2147483647 w 25"/>
              <a:gd name="T9" fmla="*/ 2147483647 h 25"/>
              <a:gd name="T10" fmla="*/ 2147483647 w 25"/>
              <a:gd name="T11" fmla="*/ 0 h 25"/>
              <a:gd name="T12" fmla="*/ 2147483647 w 25"/>
              <a:gd name="T13" fmla="*/ 2147483647 h 25"/>
              <a:gd name="T14" fmla="*/ 2147483647 w 25"/>
              <a:gd name="T15" fmla="*/ 2147483647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"/>
              <a:gd name="T25" fmla="*/ 0 h 25"/>
              <a:gd name="T26" fmla="*/ 25 w 25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" h="25">
                <a:moveTo>
                  <a:pt x="24" y="24"/>
                </a:moveTo>
                <a:lnTo>
                  <a:pt x="24" y="24"/>
                </a:lnTo>
                <a:lnTo>
                  <a:pt x="8" y="24"/>
                </a:lnTo>
                <a:lnTo>
                  <a:pt x="0" y="24"/>
                </a:lnTo>
                <a:lnTo>
                  <a:pt x="8" y="8"/>
                </a:lnTo>
                <a:lnTo>
                  <a:pt x="24" y="0"/>
                </a:lnTo>
                <a:lnTo>
                  <a:pt x="24" y="16"/>
                </a:lnTo>
                <a:lnTo>
                  <a:pt x="24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3" name="Freeform 112"/>
          <p:cNvSpPr>
            <a:spLocks noChangeAspect="1"/>
          </p:cNvSpPr>
          <p:nvPr/>
        </p:nvSpPr>
        <p:spPr bwMode="auto">
          <a:xfrm>
            <a:off x="5557838" y="4097338"/>
            <a:ext cx="28575" cy="44450"/>
          </a:xfrm>
          <a:custGeom>
            <a:avLst/>
            <a:gdLst>
              <a:gd name="T0" fmla="*/ 2147483647 w 17"/>
              <a:gd name="T1" fmla="*/ 0 h 25"/>
              <a:gd name="T2" fmla="*/ 2147483647 w 17"/>
              <a:gd name="T3" fmla="*/ 0 h 25"/>
              <a:gd name="T4" fmla="*/ 2147483647 w 17"/>
              <a:gd name="T5" fmla="*/ 2147483647 h 25"/>
              <a:gd name="T6" fmla="*/ 0 w 17"/>
              <a:gd name="T7" fmla="*/ 2147483647 h 25"/>
              <a:gd name="T8" fmla="*/ 0 w 17"/>
              <a:gd name="T9" fmla="*/ 2147483647 h 25"/>
              <a:gd name="T10" fmla="*/ 0 w 17"/>
              <a:gd name="T11" fmla="*/ 0 h 25"/>
              <a:gd name="T12" fmla="*/ 2147483647 w 17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16" y="0"/>
                </a:moveTo>
                <a:lnTo>
                  <a:pt x="16" y="0"/>
                </a:lnTo>
                <a:lnTo>
                  <a:pt x="16" y="8"/>
                </a:lnTo>
                <a:lnTo>
                  <a:pt x="0" y="24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4" name="Freeform 113"/>
          <p:cNvSpPr>
            <a:spLocks noChangeAspect="1"/>
          </p:cNvSpPr>
          <p:nvPr/>
        </p:nvSpPr>
        <p:spPr bwMode="auto">
          <a:xfrm>
            <a:off x="5389563" y="4222750"/>
            <a:ext cx="266700" cy="209550"/>
          </a:xfrm>
          <a:custGeom>
            <a:avLst/>
            <a:gdLst>
              <a:gd name="T0" fmla="*/ 2147483647 w 153"/>
              <a:gd name="T1" fmla="*/ 2147483647 h 121"/>
              <a:gd name="T2" fmla="*/ 2147483647 w 153"/>
              <a:gd name="T3" fmla="*/ 2147483647 h 121"/>
              <a:gd name="T4" fmla="*/ 2147483647 w 153"/>
              <a:gd name="T5" fmla="*/ 2147483647 h 121"/>
              <a:gd name="T6" fmla="*/ 2147483647 w 153"/>
              <a:gd name="T7" fmla="*/ 2147483647 h 121"/>
              <a:gd name="T8" fmla="*/ 2147483647 w 153"/>
              <a:gd name="T9" fmla="*/ 2147483647 h 121"/>
              <a:gd name="T10" fmla="*/ 2147483647 w 153"/>
              <a:gd name="T11" fmla="*/ 2147483647 h 121"/>
              <a:gd name="T12" fmla="*/ 2147483647 w 153"/>
              <a:gd name="T13" fmla="*/ 2147483647 h 121"/>
              <a:gd name="T14" fmla="*/ 2147483647 w 153"/>
              <a:gd name="T15" fmla="*/ 2147483647 h 121"/>
              <a:gd name="T16" fmla="*/ 2147483647 w 153"/>
              <a:gd name="T17" fmla="*/ 2147483647 h 121"/>
              <a:gd name="T18" fmla="*/ 2147483647 w 153"/>
              <a:gd name="T19" fmla="*/ 2147483647 h 121"/>
              <a:gd name="T20" fmla="*/ 2147483647 w 153"/>
              <a:gd name="T21" fmla="*/ 0 h 121"/>
              <a:gd name="T22" fmla="*/ 2147483647 w 153"/>
              <a:gd name="T23" fmla="*/ 0 h 121"/>
              <a:gd name="T24" fmla="*/ 2147483647 w 153"/>
              <a:gd name="T25" fmla="*/ 0 h 121"/>
              <a:gd name="T26" fmla="*/ 2147483647 w 153"/>
              <a:gd name="T27" fmla="*/ 2147483647 h 121"/>
              <a:gd name="T28" fmla="*/ 2147483647 w 153"/>
              <a:gd name="T29" fmla="*/ 2147483647 h 121"/>
              <a:gd name="T30" fmla="*/ 2147483647 w 153"/>
              <a:gd name="T31" fmla="*/ 2147483647 h 121"/>
              <a:gd name="T32" fmla="*/ 2147483647 w 153"/>
              <a:gd name="T33" fmla="*/ 2147483647 h 121"/>
              <a:gd name="T34" fmla="*/ 2147483647 w 153"/>
              <a:gd name="T35" fmla="*/ 2147483647 h 121"/>
              <a:gd name="T36" fmla="*/ 2147483647 w 153"/>
              <a:gd name="T37" fmla="*/ 2147483647 h 121"/>
              <a:gd name="T38" fmla="*/ 2147483647 w 153"/>
              <a:gd name="T39" fmla="*/ 2147483647 h 121"/>
              <a:gd name="T40" fmla="*/ 2147483647 w 153"/>
              <a:gd name="T41" fmla="*/ 2147483647 h 121"/>
              <a:gd name="T42" fmla="*/ 2147483647 w 153"/>
              <a:gd name="T43" fmla="*/ 2147483647 h 121"/>
              <a:gd name="T44" fmla="*/ 2147483647 w 153"/>
              <a:gd name="T45" fmla="*/ 2147483647 h 121"/>
              <a:gd name="T46" fmla="*/ 2147483647 w 153"/>
              <a:gd name="T47" fmla="*/ 2147483647 h 121"/>
              <a:gd name="T48" fmla="*/ 2147483647 w 153"/>
              <a:gd name="T49" fmla="*/ 2147483647 h 121"/>
              <a:gd name="T50" fmla="*/ 2147483647 w 153"/>
              <a:gd name="T51" fmla="*/ 2147483647 h 121"/>
              <a:gd name="T52" fmla="*/ 2147483647 w 153"/>
              <a:gd name="T53" fmla="*/ 2147483647 h 121"/>
              <a:gd name="T54" fmla="*/ 0 w 153"/>
              <a:gd name="T55" fmla="*/ 2147483647 h 121"/>
              <a:gd name="T56" fmla="*/ 0 w 153"/>
              <a:gd name="T57" fmla="*/ 2147483647 h 121"/>
              <a:gd name="T58" fmla="*/ 2147483647 w 153"/>
              <a:gd name="T59" fmla="*/ 2147483647 h 121"/>
              <a:gd name="T60" fmla="*/ 2147483647 w 153"/>
              <a:gd name="T61" fmla="*/ 2147483647 h 1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53"/>
              <a:gd name="T94" fmla="*/ 0 h 121"/>
              <a:gd name="T95" fmla="*/ 153 w 153"/>
              <a:gd name="T96" fmla="*/ 121 h 121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53" h="121">
                <a:moveTo>
                  <a:pt x="24" y="32"/>
                </a:moveTo>
                <a:lnTo>
                  <a:pt x="24" y="32"/>
                </a:lnTo>
                <a:lnTo>
                  <a:pt x="56" y="48"/>
                </a:lnTo>
                <a:lnTo>
                  <a:pt x="64" y="40"/>
                </a:lnTo>
                <a:lnTo>
                  <a:pt x="88" y="56"/>
                </a:lnTo>
                <a:lnTo>
                  <a:pt x="96" y="64"/>
                </a:lnTo>
                <a:lnTo>
                  <a:pt x="96" y="48"/>
                </a:lnTo>
                <a:lnTo>
                  <a:pt x="88" y="48"/>
                </a:lnTo>
                <a:lnTo>
                  <a:pt x="88" y="40"/>
                </a:lnTo>
                <a:lnTo>
                  <a:pt x="88" y="8"/>
                </a:lnTo>
                <a:lnTo>
                  <a:pt x="88" y="0"/>
                </a:lnTo>
                <a:lnTo>
                  <a:pt x="112" y="0"/>
                </a:lnTo>
                <a:lnTo>
                  <a:pt x="120" y="0"/>
                </a:lnTo>
                <a:lnTo>
                  <a:pt x="144" y="16"/>
                </a:lnTo>
                <a:lnTo>
                  <a:pt x="152" y="32"/>
                </a:lnTo>
                <a:lnTo>
                  <a:pt x="144" y="40"/>
                </a:lnTo>
                <a:lnTo>
                  <a:pt x="144" y="48"/>
                </a:lnTo>
                <a:lnTo>
                  <a:pt x="136" y="64"/>
                </a:lnTo>
                <a:lnTo>
                  <a:pt x="144" y="72"/>
                </a:lnTo>
                <a:lnTo>
                  <a:pt x="104" y="88"/>
                </a:lnTo>
                <a:lnTo>
                  <a:pt x="104" y="96"/>
                </a:lnTo>
                <a:lnTo>
                  <a:pt x="88" y="96"/>
                </a:lnTo>
                <a:lnTo>
                  <a:pt x="88" y="104"/>
                </a:lnTo>
                <a:lnTo>
                  <a:pt x="64" y="120"/>
                </a:lnTo>
                <a:lnTo>
                  <a:pt x="40" y="120"/>
                </a:lnTo>
                <a:lnTo>
                  <a:pt x="24" y="112"/>
                </a:lnTo>
                <a:lnTo>
                  <a:pt x="16" y="120"/>
                </a:lnTo>
                <a:lnTo>
                  <a:pt x="0" y="104"/>
                </a:lnTo>
                <a:lnTo>
                  <a:pt x="0" y="64"/>
                </a:lnTo>
                <a:lnTo>
                  <a:pt x="32" y="56"/>
                </a:lnTo>
                <a:lnTo>
                  <a:pt x="24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5" name="Freeform 114"/>
          <p:cNvSpPr>
            <a:spLocks noChangeAspect="1"/>
          </p:cNvSpPr>
          <p:nvPr/>
        </p:nvSpPr>
        <p:spPr bwMode="auto">
          <a:xfrm>
            <a:off x="5170488" y="4416425"/>
            <a:ext cx="292100" cy="279400"/>
          </a:xfrm>
          <a:custGeom>
            <a:avLst/>
            <a:gdLst>
              <a:gd name="T0" fmla="*/ 2147483647 w 169"/>
              <a:gd name="T1" fmla="*/ 2147483647 h 161"/>
              <a:gd name="T2" fmla="*/ 2147483647 w 169"/>
              <a:gd name="T3" fmla="*/ 2147483647 h 161"/>
              <a:gd name="T4" fmla="*/ 2147483647 w 169"/>
              <a:gd name="T5" fmla="*/ 2147483647 h 161"/>
              <a:gd name="T6" fmla="*/ 2147483647 w 169"/>
              <a:gd name="T7" fmla="*/ 2147483647 h 161"/>
              <a:gd name="T8" fmla="*/ 2147483647 w 169"/>
              <a:gd name="T9" fmla="*/ 2147483647 h 161"/>
              <a:gd name="T10" fmla="*/ 0 w 169"/>
              <a:gd name="T11" fmla="*/ 2147483647 h 161"/>
              <a:gd name="T12" fmla="*/ 0 w 169"/>
              <a:gd name="T13" fmla="*/ 0 h 161"/>
              <a:gd name="T14" fmla="*/ 2147483647 w 169"/>
              <a:gd name="T15" fmla="*/ 0 h 161"/>
              <a:gd name="T16" fmla="*/ 2147483647 w 169"/>
              <a:gd name="T17" fmla="*/ 0 h 161"/>
              <a:gd name="T18" fmla="*/ 2147483647 w 169"/>
              <a:gd name="T19" fmla="*/ 2147483647 h 161"/>
              <a:gd name="T20" fmla="*/ 2147483647 w 169"/>
              <a:gd name="T21" fmla="*/ 2147483647 h 161"/>
              <a:gd name="T22" fmla="*/ 2147483647 w 169"/>
              <a:gd name="T23" fmla="*/ 2147483647 h 161"/>
              <a:gd name="T24" fmla="*/ 2147483647 w 169"/>
              <a:gd name="T25" fmla="*/ 2147483647 h 161"/>
              <a:gd name="T26" fmla="*/ 2147483647 w 169"/>
              <a:gd name="T27" fmla="*/ 0 h 161"/>
              <a:gd name="T28" fmla="*/ 2147483647 w 169"/>
              <a:gd name="T29" fmla="*/ 2147483647 h 161"/>
              <a:gd name="T30" fmla="*/ 2147483647 w 169"/>
              <a:gd name="T31" fmla="*/ 2147483647 h 161"/>
              <a:gd name="T32" fmla="*/ 2147483647 w 169"/>
              <a:gd name="T33" fmla="*/ 2147483647 h 161"/>
              <a:gd name="T34" fmla="*/ 2147483647 w 169"/>
              <a:gd name="T35" fmla="*/ 2147483647 h 161"/>
              <a:gd name="T36" fmla="*/ 2147483647 w 169"/>
              <a:gd name="T37" fmla="*/ 2147483647 h 161"/>
              <a:gd name="T38" fmla="*/ 2147483647 w 169"/>
              <a:gd name="T39" fmla="*/ 2147483647 h 161"/>
              <a:gd name="T40" fmla="*/ 2147483647 w 169"/>
              <a:gd name="T41" fmla="*/ 2147483647 h 161"/>
              <a:gd name="T42" fmla="*/ 2147483647 w 169"/>
              <a:gd name="T43" fmla="*/ 2147483647 h 161"/>
              <a:gd name="T44" fmla="*/ 2147483647 w 169"/>
              <a:gd name="T45" fmla="*/ 2147483647 h 161"/>
              <a:gd name="T46" fmla="*/ 2147483647 w 169"/>
              <a:gd name="T47" fmla="*/ 2147483647 h 161"/>
              <a:gd name="T48" fmla="*/ 2147483647 w 169"/>
              <a:gd name="T49" fmla="*/ 2147483647 h 161"/>
              <a:gd name="T50" fmla="*/ 2147483647 w 169"/>
              <a:gd name="T51" fmla="*/ 2147483647 h 1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69"/>
              <a:gd name="T79" fmla="*/ 0 h 161"/>
              <a:gd name="T80" fmla="*/ 169 w 169"/>
              <a:gd name="T81" fmla="*/ 161 h 16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69" h="161">
                <a:moveTo>
                  <a:pt x="56" y="160"/>
                </a:moveTo>
                <a:lnTo>
                  <a:pt x="56" y="160"/>
                </a:lnTo>
                <a:lnTo>
                  <a:pt x="48" y="144"/>
                </a:lnTo>
                <a:lnTo>
                  <a:pt x="32" y="96"/>
                </a:lnTo>
                <a:lnTo>
                  <a:pt x="32" y="72"/>
                </a:lnTo>
                <a:lnTo>
                  <a:pt x="0" y="8"/>
                </a:lnTo>
                <a:lnTo>
                  <a:pt x="0" y="0"/>
                </a:lnTo>
                <a:lnTo>
                  <a:pt x="16" y="0"/>
                </a:lnTo>
                <a:lnTo>
                  <a:pt x="32" y="0"/>
                </a:lnTo>
                <a:lnTo>
                  <a:pt x="80" y="8"/>
                </a:lnTo>
                <a:lnTo>
                  <a:pt x="96" y="8"/>
                </a:lnTo>
                <a:lnTo>
                  <a:pt x="128" y="16"/>
                </a:lnTo>
                <a:lnTo>
                  <a:pt x="144" y="8"/>
                </a:lnTo>
                <a:lnTo>
                  <a:pt x="152" y="0"/>
                </a:lnTo>
                <a:lnTo>
                  <a:pt x="168" y="8"/>
                </a:lnTo>
                <a:lnTo>
                  <a:pt x="152" y="24"/>
                </a:lnTo>
                <a:lnTo>
                  <a:pt x="144" y="16"/>
                </a:lnTo>
                <a:lnTo>
                  <a:pt x="120" y="16"/>
                </a:lnTo>
                <a:lnTo>
                  <a:pt x="112" y="64"/>
                </a:lnTo>
                <a:lnTo>
                  <a:pt x="104" y="72"/>
                </a:lnTo>
                <a:lnTo>
                  <a:pt x="104" y="104"/>
                </a:lnTo>
                <a:lnTo>
                  <a:pt x="104" y="152"/>
                </a:lnTo>
                <a:lnTo>
                  <a:pt x="88" y="160"/>
                </a:lnTo>
                <a:lnTo>
                  <a:pt x="72" y="160"/>
                </a:lnTo>
                <a:lnTo>
                  <a:pt x="64" y="152"/>
                </a:lnTo>
                <a:lnTo>
                  <a:pt x="56" y="16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6" name="Freeform 115"/>
          <p:cNvSpPr>
            <a:spLocks noChangeAspect="1"/>
          </p:cNvSpPr>
          <p:nvPr/>
        </p:nvSpPr>
        <p:spPr bwMode="auto">
          <a:xfrm>
            <a:off x="5183188" y="4140200"/>
            <a:ext cx="15875" cy="28575"/>
          </a:xfrm>
          <a:custGeom>
            <a:avLst/>
            <a:gdLst>
              <a:gd name="T0" fmla="*/ 2147483647 w 9"/>
              <a:gd name="T1" fmla="*/ 0 h 17"/>
              <a:gd name="T2" fmla="*/ 2147483647 w 9"/>
              <a:gd name="T3" fmla="*/ 0 h 17"/>
              <a:gd name="T4" fmla="*/ 0 w 9"/>
              <a:gd name="T5" fmla="*/ 2147483647 h 17"/>
              <a:gd name="T6" fmla="*/ 0 w 9"/>
              <a:gd name="T7" fmla="*/ 2147483647 h 17"/>
              <a:gd name="T8" fmla="*/ 0 w 9"/>
              <a:gd name="T9" fmla="*/ 0 h 17"/>
              <a:gd name="T10" fmla="*/ 2147483647 w 9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7"/>
              <a:gd name="T20" fmla="*/ 9 w 9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7">
                <a:moveTo>
                  <a:pt x="8" y="0"/>
                </a:moveTo>
                <a:lnTo>
                  <a:pt x="8" y="0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7" name="Freeform 116"/>
          <p:cNvSpPr>
            <a:spLocks noChangeAspect="1"/>
          </p:cNvSpPr>
          <p:nvPr/>
        </p:nvSpPr>
        <p:spPr bwMode="auto">
          <a:xfrm>
            <a:off x="5265738" y="4527550"/>
            <a:ext cx="363537" cy="319088"/>
          </a:xfrm>
          <a:custGeom>
            <a:avLst/>
            <a:gdLst>
              <a:gd name="T0" fmla="*/ 2147483647 w 209"/>
              <a:gd name="T1" fmla="*/ 2147483647 h 185"/>
              <a:gd name="T2" fmla="*/ 2147483647 w 209"/>
              <a:gd name="T3" fmla="*/ 2147483647 h 185"/>
              <a:gd name="T4" fmla="*/ 2147483647 w 209"/>
              <a:gd name="T5" fmla="*/ 2147483647 h 185"/>
              <a:gd name="T6" fmla="*/ 2147483647 w 209"/>
              <a:gd name="T7" fmla="*/ 2147483647 h 185"/>
              <a:gd name="T8" fmla="*/ 2147483647 w 209"/>
              <a:gd name="T9" fmla="*/ 2147483647 h 185"/>
              <a:gd name="T10" fmla="*/ 2147483647 w 209"/>
              <a:gd name="T11" fmla="*/ 2147483647 h 185"/>
              <a:gd name="T12" fmla="*/ 2147483647 w 209"/>
              <a:gd name="T13" fmla="*/ 2147483647 h 185"/>
              <a:gd name="T14" fmla="*/ 2147483647 w 209"/>
              <a:gd name="T15" fmla="*/ 2147483647 h 185"/>
              <a:gd name="T16" fmla="*/ 2147483647 w 209"/>
              <a:gd name="T17" fmla="*/ 2147483647 h 185"/>
              <a:gd name="T18" fmla="*/ 2147483647 w 209"/>
              <a:gd name="T19" fmla="*/ 2147483647 h 185"/>
              <a:gd name="T20" fmla="*/ 2147483647 w 209"/>
              <a:gd name="T21" fmla="*/ 2147483647 h 185"/>
              <a:gd name="T22" fmla="*/ 2147483647 w 209"/>
              <a:gd name="T23" fmla="*/ 2147483647 h 185"/>
              <a:gd name="T24" fmla="*/ 2147483647 w 209"/>
              <a:gd name="T25" fmla="*/ 2147483647 h 185"/>
              <a:gd name="T26" fmla="*/ 2147483647 w 209"/>
              <a:gd name="T27" fmla="*/ 2147483647 h 185"/>
              <a:gd name="T28" fmla="*/ 2147483647 w 209"/>
              <a:gd name="T29" fmla="*/ 2147483647 h 185"/>
              <a:gd name="T30" fmla="*/ 2147483647 w 209"/>
              <a:gd name="T31" fmla="*/ 2147483647 h 185"/>
              <a:gd name="T32" fmla="*/ 2147483647 w 209"/>
              <a:gd name="T33" fmla="*/ 2147483647 h 185"/>
              <a:gd name="T34" fmla="*/ 2147483647 w 209"/>
              <a:gd name="T35" fmla="*/ 2147483647 h 185"/>
              <a:gd name="T36" fmla="*/ 2147483647 w 209"/>
              <a:gd name="T37" fmla="*/ 2147483647 h 185"/>
              <a:gd name="T38" fmla="*/ 2147483647 w 209"/>
              <a:gd name="T39" fmla="*/ 2147483647 h 185"/>
              <a:gd name="T40" fmla="*/ 2147483647 w 209"/>
              <a:gd name="T41" fmla="*/ 2147483647 h 185"/>
              <a:gd name="T42" fmla="*/ 2147483647 w 209"/>
              <a:gd name="T43" fmla="*/ 2147483647 h 185"/>
              <a:gd name="T44" fmla="*/ 2147483647 w 209"/>
              <a:gd name="T45" fmla="*/ 2147483647 h 185"/>
              <a:gd name="T46" fmla="*/ 0 w 209"/>
              <a:gd name="T47" fmla="*/ 2147483647 h 185"/>
              <a:gd name="T48" fmla="*/ 2147483647 w 209"/>
              <a:gd name="T49" fmla="*/ 2147483647 h 185"/>
              <a:gd name="T50" fmla="*/ 2147483647 w 209"/>
              <a:gd name="T51" fmla="*/ 2147483647 h 185"/>
              <a:gd name="T52" fmla="*/ 2147483647 w 209"/>
              <a:gd name="T53" fmla="*/ 2147483647 h 185"/>
              <a:gd name="T54" fmla="*/ 2147483647 w 209"/>
              <a:gd name="T55" fmla="*/ 2147483647 h 185"/>
              <a:gd name="T56" fmla="*/ 2147483647 w 209"/>
              <a:gd name="T57" fmla="*/ 2147483647 h 185"/>
              <a:gd name="T58" fmla="*/ 2147483647 w 209"/>
              <a:gd name="T59" fmla="*/ 2147483647 h 185"/>
              <a:gd name="T60" fmla="*/ 2147483647 w 209"/>
              <a:gd name="T61" fmla="*/ 2147483647 h 185"/>
              <a:gd name="T62" fmla="*/ 2147483647 w 209"/>
              <a:gd name="T63" fmla="*/ 2147483647 h 185"/>
              <a:gd name="T64" fmla="*/ 2147483647 w 209"/>
              <a:gd name="T65" fmla="*/ 2147483647 h 185"/>
              <a:gd name="T66" fmla="*/ 2147483647 w 209"/>
              <a:gd name="T67" fmla="*/ 2147483647 h 185"/>
              <a:gd name="T68" fmla="*/ 2147483647 w 209"/>
              <a:gd name="T69" fmla="*/ 2147483647 h 185"/>
              <a:gd name="T70" fmla="*/ 2147483647 w 209"/>
              <a:gd name="T71" fmla="*/ 2147483647 h 185"/>
              <a:gd name="T72" fmla="*/ 2147483647 w 209"/>
              <a:gd name="T73" fmla="*/ 0 h 185"/>
              <a:gd name="T74" fmla="*/ 2147483647 w 209"/>
              <a:gd name="T75" fmla="*/ 2147483647 h 185"/>
              <a:gd name="T76" fmla="*/ 2147483647 w 209"/>
              <a:gd name="T77" fmla="*/ 2147483647 h 18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9"/>
              <a:gd name="T118" fmla="*/ 0 h 185"/>
              <a:gd name="T119" fmla="*/ 209 w 209"/>
              <a:gd name="T120" fmla="*/ 185 h 18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9" h="185">
                <a:moveTo>
                  <a:pt x="192" y="8"/>
                </a:moveTo>
                <a:lnTo>
                  <a:pt x="192" y="8"/>
                </a:lnTo>
                <a:lnTo>
                  <a:pt x="200" y="56"/>
                </a:lnTo>
                <a:lnTo>
                  <a:pt x="192" y="56"/>
                </a:lnTo>
                <a:lnTo>
                  <a:pt x="184" y="64"/>
                </a:lnTo>
                <a:lnTo>
                  <a:pt x="192" y="72"/>
                </a:lnTo>
                <a:lnTo>
                  <a:pt x="200" y="64"/>
                </a:lnTo>
                <a:lnTo>
                  <a:pt x="208" y="64"/>
                </a:lnTo>
                <a:lnTo>
                  <a:pt x="208" y="72"/>
                </a:lnTo>
                <a:lnTo>
                  <a:pt x="208" y="96"/>
                </a:lnTo>
                <a:lnTo>
                  <a:pt x="192" y="104"/>
                </a:lnTo>
                <a:lnTo>
                  <a:pt x="176" y="128"/>
                </a:lnTo>
                <a:lnTo>
                  <a:pt x="152" y="152"/>
                </a:lnTo>
                <a:lnTo>
                  <a:pt x="136" y="168"/>
                </a:lnTo>
                <a:lnTo>
                  <a:pt x="112" y="176"/>
                </a:lnTo>
                <a:lnTo>
                  <a:pt x="96" y="176"/>
                </a:lnTo>
                <a:lnTo>
                  <a:pt x="72" y="176"/>
                </a:lnTo>
                <a:lnTo>
                  <a:pt x="48" y="184"/>
                </a:lnTo>
                <a:lnTo>
                  <a:pt x="40" y="184"/>
                </a:lnTo>
                <a:lnTo>
                  <a:pt x="32" y="176"/>
                </a:lnTo>
                <a:lnTo>
                  <a:pt x="24" y="152"/>
                </a:lnTo>
                <a:lnTo>
                  <a:pt x="24" y="144"/>
                </a:lnTo>
                <a:lnTo>
                  <a:pt x="8" y="96"/>
                </a:lnTo>
                <a:lnTo>
                  <a:pt x="0" y="96"/>
                </a:lnTo>
                <a:lnTo>
                  <a:pt x="8" y="88"/>
                </a:lnTo>
                <a:lnTo>
                  <a:pt x="16" y="96"/>
                </a:lnTo>
                <a:lnTo>
                  <a:pt x="32" y="96"/>
                </a:lnTo>
                <a:lnTo>
                  <a:pt x="48" y="88"/>
                </a:lnTo>
                <a:lnTo>
                  <a:pt x="48" y="40"/>
                </a:lnTo>
                <a:lnTo>
                  <a:pt x="56" y="48"/>
                </a:lnTo>
                <a:lnTo>
                  <a:pt x="56" y="64"/>
                </a:lnTo>
                <a:lnTo>
                  <a:pt x="72" y="64"/>
                </a:lnTo>
                <a:lnTo>
                  <a:pt x="96" y="48"/>
                </a:lnTo>
                <a:lnTo>
                  <a:pt x="104" y="56"/>
                </a:lnTo>
                <a:lnTo>
                  <a:pt x="112" y="48"/>
                </a:lnTo>
                <a:lnTo>
                  <a:pt x="144" y="16"/>
                </a:lnTo>
                <a:lnTo>
                  <a:pt x="168" y="0"/>
                </a:lnTo>
                <a:lnTo>
                  <a:pt x="184" y="8"/>
                </a:lnTo>
                <a:lnTo>
                  <a:pt x="192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8" name="Freeform 117"/>
          <p:cNvSpPr>
            <a:spLocks noChangeAspect="1"/>
          </p:cNvSpPr>
          <p:nvPr/>
        </p:nvSpPr>
        <p:spPr bwMode="auto">
          <a:xfrm>
            <a:off x="5265738" y="4527550"/>
            <a:ext cx="363537" cy="319088"/>
          </a:xfrm>
          <a:custGeom>
            <a:avLst/>
            <a:gdLst>
              <a:gd name="T0" fmla="*/ 2147483647 w 209"/>
              <a:gd name="T1" fmla="*/ 2147483647 h 185"/>
              <a:gd name="T2" fmla="*/ 2147483647 w 209"/>
              <a:gd name="T3" fmla="*/ 2147483647 h 185"/>
              <a:gd name="T4" fmla="*/ 2147483647 w 209"/>
              <a:gd name="T5" fmla="*/ 2147483647 h 185"/>
              <a:gd name="T6" fmla="*/ 2147483647 w 209"/>
              <a:gd name="T7" fmla="*/ 2147483647 h 185"/>
              <a:gd name="T8" fmla="*/ 2147483647 w 209"/>
              <a:gd name="T9" fmla="*/ 2147483647 h 185"/>
              <a:gd name="T10" fmla="*/ 2147483647 w 209"/>
              <a:gd name="T11" fmla="*/ 2147483647 h 185"/>
              <a:gd name="T12" fmla="*/ 2147483647 w 209"/>
              <a:gd name="T13" fmla="*/ 2147483647 h 185"/>
              <a:gd name="T14" fmla="*/ 2147483647 w 209"/>
              <a:gd name="T15" fmla="*/ 2147483647 h 185"/>
              <a:gd name="T16" fmla="*/ 2147483647 w 209"/>
              <a:gd name="T17" fmla="*/ 2147483647 h 185"/>
              <a:gd name="T18" fmla="*/ 2147483647 w 209"/>
              <a:gd name="T19" fmla="*/ 2147483647 h 185"/>
              <a:gd name="T20" fmla="*/ 2147483647 w 209"/>
              <a:gd name="T21" fmla="*/ 2147483647 h 185"/>
              <a:gd name="T22" fmla="*/ 2147483647 w 209"/>
              <a:gd name="T23" fmla="*/ 2147483647 h 185"/>
              <a:gd name="T24" fmla="*/ 2147483647 w 209"/>
              <a:gd name="T25" fmla="*/ 2147483647 h 185"/>
              <a:gd name="T26" fmla="*/ 2147483647 w 209"/>
              <a:gd name="T27" fmla="*/ 2147483647 h 185"/>
              <a:gd name="T28" fmla="*/ 2147483647 w 209"/>
              <a:gd name="T29" fmla="*/ 2147483647 h 185"/>
              <a:gd name="T30" fmla="*/ 2147483647 w 209"/>
              <a:gd name="T31" fmla="*/ 2147483647 h 185"/>
              <a:gd name="T32" fmla="*/ 2147483647 w 209"/>
              <a:gd name="T33" fmla="*/ 2147483647 h 185"/>
              <a:gd name="T34" fmla="*/ 2147483647 w 209"/>
              <a:gd name="T35" fmla="*/ 2147483647 h 185"/>
              <a:gd name="T36" fmla="*/ 2147483647 w 209"/>
              <a:gd name="T37" fmla="*/ 2147483647 h 185"/>
              <a:gd name="T38" fmla="*/ 2147483647 w 209"/>
              <a:gd name="T39" fmla="*/ 2147483647 h 185"/>
              <a:gd name="T40" fmla="*/ 2147483647 w 209"/>
              <a:gd name="T41" fmla="*/ 2147483647 h 185"/>
              <a:gd name="T42" fmla="*/ 2147483647 w 209"/>
              <a:gd name="T43" fmla="*/ 2147483647 h 185"/>
              <a:gd name="T44" fmla="*/ 0 w 209"/>
              <a:gd name="T45" fmla="*/ 2147483647 h 185"/>
              <a:gd name="T46" fmla="*/ 2147483647 w 209"/>
              <a:gd name="T47" fmla="*/ 2147483647 h 185"/>
              <a:gd name="T48" fmla="*/ 2147483647 w 209"/>
              <a:gd name="T49" fmla="*/ 2147483647 h 185"/>
              <a:gd name="T50" fmla="*/ 2147483647 w 209"/>
              <a:gd name="T51" fmla="*/ 2147483647 h 185"/>
              <a:gd name="T52" fmla="*/ 2147483647 w 209"/>
              <a:gd name="T53" fmla="*/ 2147483647 h 185"/>
              <a:gd name="T54" fmla="*/ 2147483647 w 209"/>
              <a:gd name="T55" fmla="*/ 2147483647 h 185"/>
              <a:gd name="T56" fmla="*/ 2147483647 w 209"/>
              <a:gd name="T57" fmla="*/ 2147483647 h 185"/>
              <a:gd name="T58" fmla="*/ 2147483647 w 209"/>
              <a:gd name="T59" fmla="*/ 2147483647 h 185"/>
              <a:gd name="T60" fmla="*/ 2147483647 w 209"/>
              <a:gd name="T61" fmla="*/ 2147483647 h 185"/>
              <a:gd name="T62" fmla="*/ 2147483647 w 209"/>
              <a:gd name="T63" fmla="*/ 2147483647 h 185"/>
              <a:gd name="T64" fmla="*/ 2147483647 w 209"/>
              <a:gd name="T65" fmla="*/ 2147483647 h 185"/>
              <a:gd name="T66" fmla="*/ 2147483647 w 209"/>
              <a:gd name="T67" fmla="*/ 2147483647 h 185"/>
              <a:gd name="T68" fmla="*/ 2147483647 w 209"/>
              <a:gd name="T69" fmla="*/ 2147483647 h 185"/>
              <a:gd name="T70" fmla="*/ 2147483647 w 209"/>
              <a:gd name="T71" fmla="*/ 0 h 185"/>
              <a:gd name="T72" fmla="*/ 2147483647 w 209"/>
              <a:gd name="T73" fmla="*/ 2147483647 h 185"/>
              <a:gd name="T74" fmla="*/ 2147483647 w 209"/>
              <a:gd name="T75" fmla="*/ 2147483647 h 18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09"/>
              <a:gd name="T115" fmla="*/ 0 h 185"/>
              <a:gd name="T116" fmla="*/ 209 w 209"/>
              <a:gd name="T117" fmla="*/ 185 h 185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09" h="185">
                <a:moveTo>
                  <a:pt x="192" y="8"/>
                </a:moveTo>
                <a:lnTo>
                  <a:pt x="200" y="56"/>
                </a:lnTo>
                <a:lnTo>
                  <a:pt x="192" y="56"/>
                </a:lnTo>
                <a:lnTo>
                  <a:pt x="184" y="64"/>
                </a:lnTo>
                <a:lnTo>
                  <a:pt x="192" y="72"/>
                </a:lnTo>
                <a:lnTo>
                  <a:pt x="200" y="64"/>
                </a:lnTo>
                <a:lnTo>
                  <a:pt x="208" y="64"/>
                </a:lnTo>
                <a:lnTo>
                  <a:pt x="208" y="72"/>
                </a:lnTo>
                <a:lnTo>
                  <a:pt x="208" y="96"/>
                </a:lnTo>
                <a:lnTo>
                  <a:pt x="192" y="104"/>
                </a:lnTo>
                <a:lnTo>
                  <a:pt x="176" y="128"/>
                </a:lnTo>
                <a:lnTo>
                  <a:pt x="152" y="152"/>
                </a:lnTo>
                <a:lnTo>
                  <a:pt x="136" y="168"/>
                </a:lnTo>
                <a:lnTo>
                  <a:pt x="112" y="176"/>
                </a:lnTo>
                <a:lnTo>
                  <a:pt x="96" y="176"/>
                </a:lnTo>
                <a:lnTo>
                  <a:pt x="72" y="176"/>
                </a:lnTo>
                <a:lnTo>
                  <a:pt x="48" y="184"/>
                </a:lnTo>
                <a:lnTo>
                  <a:pt x="40" y="184"/>
                </a:lnTo>
                <a:lnTo>
                  <a:pt x="32" y="176"/>
                </a:lnTo>
                <a:lnTo>
                  <a:pt x="24" y="152"/>
                </a:lnTo>
                <a:lnTo>
                  <a:pt x="24" y="144"/>
                </a:lnTo>
                <a:lnTo>
                  <a:pt x="8" y="96"/>
                </a:lnTo>
                <a:lnTo>
                  <a:pt x="0" y="96"/>
                </a:lnTo>
                <a:lnTo>
                  <a:pt x="8" y="88"/>
                </a:lnTo>
                <a:lnTo>
                  <a:pt x="16" y="96"/>
                </a:lnTo>
                <a:lnTo>
                  <a:pt x="32" y="96"/>
                </a:lnTo>
                <a:lnTo>
                  <a:pt x="48" y="88"/>
                </a:lnTo>
                <a:lnTo>
                  <a:pt x="48" y="40"/>
                </a:lnTo>
                <a:lnTo>
                  <a:pt x="56" y="48"/>
                </a:lnTo>
                <a:lnTo>
                  <a:pt x="56" y="64"/>
                </a:lnTo>
                <a:lnTo>
                  <a:pt x="72" y="64"/>
                </a:lnTo>
                <a:lnTo>
                  <a:pt x="96" y="48"/>
                </a:lnTo>
                <a:lnTo>
                  <a:pt x="104" y="56"/>
                </a:lnTo>
                <a:lnTo>
                  <a:pt x="112" y="48"/>
                </a:lnTo>
                <a:lnTo>
                  <a:pt x="144" y="16"/>
                </a:lnTo>
                <a:lnTo>
                  <a:pt x="168" y="0"/>
                </a:lnTo>
                <a:lnTo>
                  <a:pt x="184" y="8"/>
                </a:lnTo>
                <a:lnTo>
                  <a:pt x="192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499" name="Freeform 118"/>
          <p:cNvSpPr>
            <a:spLocks noChangeAspect="1"/>
          </p:cNvSpPr>
          <p:nvPr/>
        </p:nvSpPr>
        <p:spPr bwMode="auto">
          <a:xfrm>
            <a:off x="5349875" y="4430713"/>
            <a:ext cx="209550" cy="209550"/>
          </a:xfrm>
          <a:custGeom>
            <a:avLst/>
            <a:gdLst>
              <a:gd name="T0" fmla="*/ 0 w 121"/>
              <a:gd name="T1" fmla="*/ 2147483647 h 121"/>
              <a:gd name="T2" fmla="*/ 0 w 121"/>
              <a:gd name="T3" fmla="*/ 2147483647 h 121"/>
              <a:gd name="T4" fmla="*/ 2147483647 w 121"/>
              <a:gd name="T5" fmla="*/ 2147483647 h 121"/>
              <a:gd name="T6" fmla="*/ 2147483647 w 121"/>
              <a:gd name="T7" fmla="*/ 2147483647 h 121"/>
              <a:gd name="T8" fmla="*/ 2147483647 w 121"/>
              <a:gd name="T9" fmla="*/ 2147483647 h 121"/>
              <a:gd name="T10" fmla="*/ 2147483647 w 121"/>
              <a:gd name="T11" fmla="*/ 2147483647 h 121"/>
              <a:gd name="T12" fmla="*/ 2147483647 w 121"/>
              <a:gd name="T13" fmla="*/ 2147483647 h 121"/>
              <a:gd name="T14" fmla="*/ 2147483647 w 121"/>
              <a:gd name="T15" fmla="*/ 2147483647 h 121"/>
              <a:gd name="T16" fmla="*/ 2147483647 w 121"/>
              <a:gd name="T17" fmla="*/ 2147483647 h 121"/>
              <a:gd name="T18" fmla="*/ 2147483647 w 121"/>
              <a:gd name="T19" fmla="*/ 2147483647 h 121"/>
              <a:gd name="T20" fmla="*/ 2147483647 w 121"/>
              <a:gd name="T21" fmla="*/ 2147483647 h 121"/>
              <a:gd name="T22" fmla="*/ 2147483647 w 121"/>
              <a:gd name="T23" fmla="*/ 2147483647 h 121"/>
              <a:gd name="T24" fmla="*/ 2147483647 w 121"/>
              <a:gd name="T25" fmla="*/ 2147483647 h 121"/>
              <a:gd name="T26" fmla="*/ 2147483647 w 121"/>
              <a:gd name="T27" fmla="*/ 0 h 121"/>
              <a:gd name="T28" fmla="*/ 2147483647 w 121"/>
              <a:gd name="T29" fmla="*/ 2147483647 h 121"/>
              <a:gd name="T30" fmla="*/ 2147483647 w 121"/>
              <a:gd name="T31" fmla="*/ 2147483647 h 121"/>
              <a:gd name="T32" fmla="*/ 2147483647 w 121"/>
              <a:gd name="T33" fmla="*/ 2147483647 h 121"/>
              <a:gd name="T34" fmla="*/ 2147483647 w 121"/>
              <a:gd name="T35" fmla="*/ 2147483647 h 121"/>
              <a:gd name="T36" fmla="*/ 0 w 121"/>
              <a:gd name="T37" fmla="*/ 2147483647 h 121"/>
              <a:gd name="T38" fmla="*/ 0 w 121"/>
              <a:gd name="T39" fmla="*/ 2147483647 h 1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1"/>
              <a:gd name="T61" fmla="*/ 0 h 121"/>
              <a:gd name="T62" fmla="*/ 121 w 121"/>
              <a:gd name="T63" fmla="*/ 121 h 12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1" h="121">
                <a:moveTo>
                  <a:pt x="0" y="96"/>
                </a:moveTo>
                <a:lnTo>
                  <a:pt x="0" y="96"/>
                </a:lnTo>
                <a:lnTo>
                  <a:pt x="8" y="104"/>
                </a:lnTo>
                <a:lnTo>
                  <a:pt x="8" y="120"/>
                </a:lnTo>
                <a:lnTo>
                  <a:pt x="24" y="120"/>
                </a:lnTo>
                <a:lnTo>
                  <a:pt x="48" y="104"/>
                </a:lnTo>
                <a:lnTo>
                  <a:pt x="56" y="112"/>
                </a:lnTo>
                <a:lnTo>
                  <a:pt x="64" y="104"/>
                </a:lnTo>
                <a:lnTo>
                  <a:pt x="96" y="72"/>
                </a:lnTo>
                <a:lnTo>
                  <a:pt x="120" y="56"/>
                </a:lnTo>
                <a:lnTo>
                  <a:pt x="104" y="56"/>
                </a:lnTo>
                <a:lnTo>
                  <a:pt x="96" y="40"/>
                </a:lnTo>
                <a:lnTo>
                  <a:pt x="80" y="24"/>
                </a:lnTo>
                <a:lnTo>
                  <a:pt x="64" y="0"/>
                </a:lnTo>
                <a:lnTo>
                  <a:pt x="48" y="16"/>
                </a:lnTo>
                <a:lnTo>
                  <a:pt x="40" y="8"/>
                </a:lnTo>
                <a:lnTo>
                  <a:pt x="16" y="8"/>
                </a:lnTo>
                <a:lnTo>
                  <a:pt x="8" y="56"/>
                </a:lnTo>
                <a:lnTo>
                  <a:pt x="0" y="64"/>
                </a:lnTo>
                <a:lnTo>
                  <a:pt x="0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0" name="Freeform 119"/>
          <p:cNvSpPr>
            <a:spLocks noChangeAspect="1"/>
          </p:cNvSpPr>
          <p:nvPr/>
        </p:nvSpPr>
        <p:spPr bwMode="auto">
          <a:xfrm>
            <a:off x="5461000" y="4389438"/>
            <a:ext cx="179388" cy="153987"/>
          </a:xfrm>
          <a:custGeom>
            <a:avLst/>
            <a:gdLst>
              <a:gd name="T0" fmla="*/ 2147483647 w 105"/>
              <a:gd name="T1" fmla="*/ 0 h 89"/>
              <a:gd name="T2" fmla="*/ 2147483647 w 105"/>
              <a:gd name="T3" fmla="*/ 0 h 89"/>
              <a:gd name="T4" fmla="*/ 2147483647 w 105"/>
              <a:gd name="T5" fmla="*/ 0 h 89"/>
              <a:gd name="T6" fmla="*/ 2147483647 w 105"/>
              <a:gd name="T7" fmla="*/ 2147483647 h 89"/>
              <a:gd name="T8" fmla="*/ 2147483647 w 105"/>
              <a:gd name="T9" fmla="*/ 2147483647 h 89"/>
              <a:gd name="T10" fmla="*/ 0 w 105"/>
              <a:gd name="T11" fmla="*/ 2147483647 h 89"/>
              <a:gd name="T12" fmla="*/ 2147483647 w 105"/>
              <a:gd name="T13" fmla="*/ 2147483647 h 89"/>
              <a:gd name="T14" fmla="*/ 2147483647 w 105"/>
              <a:gd name="T15" fmla="*/ 2147483647 h 89"/>
              <a:gd name="T16" fmla="*/ 2147483647 w 105"/>
              <a:gd name="T17" fmla="*/ 2147483647 h 89"/>
              <a:gd name="T18" fmla="*/ 2147483647 w 105"/>
              <a:gd name="T19" fmla="*/ 2147483647 h 89"/>
              <a:gd name="T20" fmla="*/ 2147483647 w 105"/>
              <a:gd name="T21" fmla="*/ 2147483647 h 89"/>
              <a:gd name="T22" fmla="*/ 2147483647 w 105"/>
              <a:gd name="T23" fmla="*/ 2147483647 h 89"/>
              <a:gd name="T24" fmla="*/ 2147483647 w 105"/>
              <a:gd name="T25" fmla="*/ 2147483647 h 89"/>
              <a:gd name="T26" fmla="*/ 2147483647 w 105"/>
              <a:gd name="T27" fmla="*/ 2147483647 h 89"/>
              <a:gd name="T28" fmla="*/ 2147483647 w 105"/>
              <a:gd name="T29" fmla="*/ 2147483647 h 89"/>
              <a:gd name="T30" fmla="*/ 2147483647 w 105"/>
              <a:gd name="T31" fmla="*/ 0 h 89"/>
              <a:gd name="T32" fmla="*/ 2147483647 w 105"/>
              <a:gd name="T33" fmla="*/ 0 h 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5"/>
              <a:gd name="T52" fmla="*/ 0 h 89"/>
              <a:gd name="T53" fmla="*/ 105 w 105"/>
              <a:gd name="T54" fmla="*/ 89 h 8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5" h="89">
                <a:moveTo>
                  <a:pt x="64" y="0"/>
                </a:moveTo>
                <a:lnTo>
                  <a:pt x="64" y="0"/>
                </a:lnTo>
                <a:lnTo>
                  <a:pt x="48" y="0"/>
                </a:lnTo>
                <a:lnTo>
                  <a:pt x="48" y="8"/>
                </a:lnTo>
                <a:lnTo>
                  <a:pt x="24" y="24"/>
                </a:lnTo>
                <a:lnTo>
                  <a:pt x="0" y="24"/>
                </a:lnTo>
                <a:lnTo>
                  <a:pt x="16" y="48"/>
                </a:lnTo>
                <a:lnTo>
                  <a:pt x="32" y="64"/>
                </a:lnTo>
                <a:lnTo>
                  <a:pt x="40" y="80"/>
                </a:lnTo>
                <a:lnTo>
                  <a:pt x="56" y="80"/>
                </a:lnTo>
                <a:lnTo>
                  <a:pt x="72" y="88"/>
                </a:lnTo>
                <a:lnTo>
                  <a:pt x="80" y="88"/>
                </a:lnTo>
                <a:lnTo>
                  <a:pt x="96" y="56"/>
                </a:lnTo>
                <a:lnTo>
                  <a:pt x="104" y="24"/>
                </a:lnTo>
                <a:lnTo>
                  <a:pt x="96" y="8"/>
                </a:lnTo>
                <a:lnTo>
                  <a:pt x="80" y="0"/>
                </a:lnTo>
                <a:lnTo>
                  <a:pt x="64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1" name="Freeform 120"/>
          <p:cNvSpPr>
            <a:spLocks noChangeAspect="1"/>
          </p:cNvSpPr>
          <p:nvPr/>
        </p:nvSpPr>
        <p:spPr bwMode="auto">
          <a:xfrm>
            <a:off x="5570538" y="4264025"/>
            <a:ext cx="238125" cy="376238"/>
          </a:xfrm>
          <a:custGeom>
            <a:avLst/>
            <a:gdLst>
              <a:gd name="T0" fmla="*/ 2147483647 w 137"/>
              <a:gd name="T1" fmla="*/ 2147483647 h 217"/>
              <a:gd name="T2" fmla="*/ 2147483647 w 137"/>
              <a:gd name="T3" fmla="*/ 2147483647 h 217"/>
              <a:gd name="T4" fmla="*/ 2147483647 w 137"/>
              <a:gd name="T5" fmla="*/ 2147483647 h 217"/>
              <a:gd name="T6" fmla="*/ 2147483647 w 137"/>
              <a:gd name="T7" fmla="*/ 2147483647 h 217"/>
              <a:gd name="T8" fmla="*/ 2147483647 w 137"/>
              <a:gd name="T9" fmla="*/ 2147483647 h 217"/>
              <a:gd name="T10" fmla="*/ 2147483647 w 137"/>
              <a:gd name="T11" fmla="*/ 2147483647 h 217"/>
              <a:gd name="T12" fmla="*/ 2147483647 w 137"/>
              <a:gd name="T13" fmla="*/ 2147483647 h 217"/>
              <a:gd name="T14" fmla="*/ 2147483647 w 137"/>
              <a:gd name="T15" fmla="*/ 2147483647 h 217"/>
              <a:gd name="T16" fmla="*/ 2147483647 w 137"/>
              <a:gd name="T17" fmla="*/ 2147483647 h 217"/>
              <a:gd name="T18" fmla="*/ 2147483647 w 137"/>
              <a:gd name="T19" fmla="*/ 2147483647 h 217"/>
              <a:gd name="T20" fmla="*/ 2147483647 w 137"/>
              <a:gd name="T21" fmla="*/ 2147483647 h 217"/>
              <a:gd name="T22" fmla="*/ 2147483647 w 137"/>
              <a:gd name="T23" fmla="*/ 0 h 217"/>
              <a:gd name="T24" fmla="*/ 2147483647 w 137"/>
              <a:gd name="T25" fmla="*/ 2147483647 h 217"/>
              <a:gd name="T26" fmla="*/ 2147483647 w 137"/>
              <a:gd name="T27" fmla="*/ 2147483647 h 217"/>
              <a:gd name="T28" fmla="*/ 2147483647 w 137"/>
              <a:gd name="T29" fmla="*/ 2147483647 h 217"/>
              <a:gd name="T30" fmla="*/ 2147483647 w 137"/>
              <a:gd name="T31" fmla="*/ 2147483647 h 217"/>
              <a:gd name="T32" fmla="*/ 2147483647 w 137"/>
              <a:gd name="T33" fmla="*/ 2147483647 h 217"/>
              <a:gd name="T34" fmla="*/ 2147483647 w 137"/>
              <a:gd name="T35" fmla="*/ 2147483647 h 217"/>
              <a:gd name="T36" fmla="*/ 2147483647 w 137"/>
              <a:gd name="T37" fmla="*/ 2147483647 h 217"/>
              <a:gd name="T38" fmla="*/ 2147483647 w 137"/>
              <a:gd name="T39" fmla="*/ 2147483647 h 217"/>
              <a:gd name="T40" fmla="*/ 2147483647 w 137"/>
              <a:gd name="T41" fmla="*/ 2147483647 h 217"/>
              <a:gd name="T42" fmla="*/ 2147483647 w 137"/>
              <a:gd name="T43" fmla="*/ 2147483647 h 217"/>
              <a:gd name="T44" fmla="*/ 2147483647 w 137"/>
              <a:gd name="T45" fmla="*/ 2147483647 h 217"/>
              <a:gd name="T46" fmla="*/ 2147483647 w 137"/>
              <a:gd name="T47" fmla="*/ 2147483647 h 217"/>
              <a:gd name="T48" fmla="*/ 0 w 137"/>
              <a:gd name="T49" fmla="*/ 2147483647 h 217"/>
              <a:gd name="T50" fmla="*/ 0 w 137"/>
              <a:gd name="T51" fmla="*/ 2147483647 h 217"/>
              <a:gd name="T52" fmla="*/ 2147483647 w 137"/>
              <a:gd name="T53" fmla="*/ 2147483647 h 217"/>
              <a:gd name="T54" fmla="*/ 2147483647 w 137"/>
              <a:gd name="T55" fmla="*/ 2147483647 h 217"/>
              <a:gd name="T56" fmla="*/ 2147483647 w 137"/>
              <a:gd name="T57" fmla="*/ 2147483647 h 217"/>
              <a:gd name="T58" fmla="*/ 2147483647 w 137"/>
              <a:gd name="T59" fmla="*/ 2147483647 h 217"/>
              <a:gd name="T60" fmla="*/ 2147483647 w 137"/>
              <a:gd name="T61" fmla="*/ 2147483647 h 217"/>
              <a:gd name="T62" fmla="*/ 2147483647 w 137"/>
              <a:gd name="T63" fmla="*/ 2147483647 h 217"/>
              <a:gd name="T64" fmla="*/ 2147483647 w 137"/>
              <a:gd name="T65" fmla="*/ 2147483647 h 217"/>
              <a:gd name="T66" fmla="*/ 2147483647 w 137"/>
              <a:gd name="T67" fmla="*/ 2147483647 h 21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7"/>
              <a:gd name="T103" fmla="*/ 0 h 217"/>
              <a:gd name="T104" fmla="*/ 137 w 137"/>
              <a:gd name="T105" fmla="*/ 217 h 21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7" h="217">
                <a:moveTo>
                  <a:pt x="32" y="216"/>
                </a:moveTo>
                <a:lnTo>
                  <a:pt x="32" y="216"/>
                </a:lnTo>
                <a:lnTo>
                  <a:pt x="32" y="208"/>
                </a:lnTo>
                <a:lnTo>
                  <a:pt x="32" y="200"/>
                </a:lnTo>
                <a:lnTo>
                  <a:pt x="64" y="192"/>
                </a:lnTo>
                <a:lnTo>
                  <a:pt x="72" y="184"/>
                </a:lnTo>
                <a:lnTo>
                  <a:pt x="72" y="160"/>
                </a:lnTo>
                <a:lnTo>
                  <a:pt x="56" y="128"/>
                </a:lnTo>
                <a:lnTo>
                  <a:pt x="88" y="96"/>
                </a:lnTo>
                <a:lnTo>
                  <a:pt x="112" y="88"/>
                </a:lnTo>
                <a:lnTo>
                  <a:pt x="136" y="64"/>
                </a:lnTo>
                <a:lnTo>
                  <a:pt x="128" y="0"/>
                </a:lnTo>
                <a:lnTo>
                  <a:pt x="112" y="16"/>
                </a:lnTo>
                <a:lnTo>
                  <a:pt x="80" y="16"/>
                </a:lnTo>
                <a:lnTo>
                  <a:pt x="64" y="16"/>
                </a:lnTo>
                <a:lnTo>
                  <a:pt x="56" y="24"/>
                </a:lnTo>
                <a:lnTo>
                  <a:pt x="64" y="40"/>
                </a:lnTo>
                <a:lnTo>
                  <a:pt x="72" y="56"/>
                </a:lnTo>
                <a:lnTo>
                  <a:pt x="72" y="72"/>
                </a:lnTo>
                <a:lnTo>
                  <a:pt x="64" y="88"/>
                </a:lnTo>
                <a:lnTo>
                  <a:pt x="56" y="72"/>
                </a:lnTo>
                <a:lnTo>
                  <a:pt x="56" y="56"/>
                </a:lnTo>
                <a:lnTo>
                  <a:pt x="48" y="56"/>
                </a:lnTo>
                <a:lnTo>
                  <a:pt x="40" y="48"/>
                </a:lnTo>
                <a:lnTo>
                  <a:pt x="0" y="64"/>
                </a:lnTo>
                <a:lnTo>
                  <a:pt x="0" y="72"/>
                </a:lnTo>
                <a:lnTo>
                  <a:pt x="16" y="72"/>
                </a:lnTo>
                <a:lnTo>
                  <a:pt x="32" y="80"/>
                </a:lnTo>
                <a:lnTo>
                  <a:pt x="40" y="96"/>
                </a:lnTo>
                <a:lnTo>
                  <a:pt x="32" y="128"/>
                </a:lnTo>
                <a:lnTo>
                  <a:pt x="16" y="160"/>
                </a:lnTo>
                <a:lnTo>
                  <a:pt x="24" y="208"/>
                </a:lnTo>
                <a:lnTo>
                  <a:pt x="24" y="216"/>
                </a:lnTo>
                <a:lnTo>
                  <a:pt x="32" y="21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2" name="Freeform 121"/>
          <p:cNvSpPr>
            <a:spLocks noChangeAspect="1"/>
          </p:cNvSpPr>
          <p:nvPr/>
        </p:nvSpPr>
        <p:spPr bwMode="auto">
          <a:xfrm>
            <a:off x="5627688" y="4249738"/>
            <a:ext cx="69850" cy="168275"/>
          </a:xfrm>
          <a:custGeom>
            <a:avLst/>
            <a:gdLst>
              <a:gd name="T0" fmla="*/ 2147483647 w 41"/>
              <a:gd name="T1" fmla="*/ 2147483647 h 97"/>
              <a:gd name="T2" fmla="*/ 2147483647 w 41"/>
              <a:gd name="T3" fmla="*/ 2147483647 h 97"/>
              <a:gd name="T4" fmla="*/ 0 w 41"/>
              <a:gd name="T5" fmla="*/ 2147483647 h 97"/>
              <a:gd name="T6" fmla="*/ 2147483647 w 41"/>
              <a:gd name="T7" fmla="*/ 2147483647 h 97"/>
              <a:gd name="T8" fmla="*/ 2147483647 w 41"/>
              <a:gd name="T9" fmla="*/ 2147483647 h 97"/>
              <a:gd name="T10" fmla="*/ 2147483647 w 41"/>
              <a:gd name="T11" fmla="*/ 2147483647 h 97"/>
              <a:gd name="T12" fmla="*/ 2147483647 w 41"/>
              <a:gd name="T13" fmla="*/ 0 h 97"/>
              <a:gd name="T14" fmla="*/ 2147483647 w 41"/>
              <a:gd name="T15" fmla="*/ 0 h 97"/>
              <a:gd name="T16" fmla="*/ 2147483647 w 41"/>
              <a:gd name="T17" fmla="*/ 0 h 97"/>
              <a:gd name="T18" fmla="*/ 2147483647 w 41"/>
              <a:gd name="T19" fmla="*/ 2147483647 h 97"/>
              <a:gd name="T20" fmla="*/ 2147483647 w 41"/>
              <a:gd name="T21" fmla="*/ 2147483647 h 97"/>
              <a:gd name="T22" fmla="*/ 2147483647 w 41"/>
              <a:gd name="T23" fmla="*/ 2147483647 h 97"/>
              <a:gd name="T24" fmla="*/ 2147483647 w 41"/>
              <a:gd name="T25" fmla="*/ 2147483647 h 97"/>
              <a:gd name="T26" fmla="*/ 2147483647 w 41"/>
              <a:gd name="T27" fmla="*/ 2147483647 h 97"/>
              <a:gd name="T28" fmla="*/ 2147483647 w 41"/>
              <a:gd name="T29" fmla="*/ 2147483647 h 97"/>
              <a:gd name="T30" fmla="*/ 2147483647 w 41"/>
              <a:gd name="T31" fmla="*/ 2147483647 h 97"/>
              <a:gd name="T32" fmla="*/ 2147483647 w 41"/>
              <a:gd name="T33" fmla="*/ 2147483647 h 97"/>
              <a:gd name="T34" fmla="*/ 2147483647 w 41"/>
              <a:gd name="T35" fmla="*/ 2147483647 h 97"/>
              <a:gd name="T36" fmla="*/ 2147483647 w 41"/>
              <a:gd name="T37" fmla="*/ 2147483647 h 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1"/>
              <a:gd name="T58" fmla="*/ 0 h 97"/>
              <a:gd name="T59" fmla="*/ 41 w 41"/>
              <a:gd name="T60" fmla="*/ 97 h 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1" h="97">
                <a:moveTo>
                  <a:pt x="8" y="56"/>
                </a:moveTo>
                <a:lnTo>
                  <a:pt x="8" y="56"/>
                </a:lnTo>
                <a:lnTo>
                  <a:pt x="0" y="48"/>
                </a:lnTo>
                <a:lnTo>
                  <a:pt x="8" y="32"/>
                </a:lnTo>
                <a:lnTo>
                  <a:pt x="8" y="24"/>
                </a:lnTo>
                <a:lnTo>
                  <a:pt x="16" y="16"/>
                </a:lnTo>
                <a:lnTo>
                  <a:pt x="8" y="0"/>
                </a:lnTo>
                <a:lnTo>
                  <a:pt x="16" y="0"/>
                </a:lnTo>
                <a:lnTo>
                  <a:pt x="24" y="0"/>
                </a:lnTo>
                <a:lnTo>
                  <a:pt x="32" y="24"/>
                </a:lnTo>
                <a:lnTo>
                  <a:pt x="24" y="32"/>
                </a:lnTo>
                <a:lnTo>
                  <a:pt x="32" y="48"/>
                </a:lnTo>
                <a:lnTo>
                  <a:pt x="40" y="64"/>
                </a:lnTo>
                <a:lnTo>
                  <a:pt x="40" y="80"/>
                </a:lnTo>
                <a:lnTo>
                  <a:pt x="32" y="96"/>
                </a:lnTo>
                <a:lnTo>
                  <a:pt x="24" y="80"/>
                </a:lnTo>
                <a:lnTo>
                  <a:pt x="24" y="64"/>
                </a:lnTo>
                <a:lnTo>
                  <a:pt x="16" y="64"/>
                </a:lnTo>
                <a:lnTo>
                  <a:pt x="8" y="5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3" name="Freeform 122"/>
          <p:cNvSpPr>
            <a:spLocks noChangeAspect="1"/>
          </p:cNvSpPr>
          <p:nvPr/>
        </p:nvSpPr>
        <p:spPr bwMode="auto">
          <a:xfrm>
            <a:off x="5584825" y="4624388"/>
            <a:ext cx="30163" cy="285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0 h 17"/>
              <a:gd name="T6" fmla="*/ 2147483647 w 17"/>
              <a:gd name="T7" fmla="*/ 0 h 17"/>
              <a:gd name="T8" fmla="*/ 0 w 17"/>
              <a:gd name="T9" fmla="*/ 2147483647 h 17"/>
              <a:gd name="T10" fmla="*/ 2147483647 w 17"/>
              <a:gd name="T11" fmla="*/ 2147483647 h 17"/>
              <a:gd name="T12" fmla="*/ 2147483647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16" y="8"/>
                </a:move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0" y="8"/>
                </a:lnTo>
                <a:lnTo>
                  <a:pt x="8" y="16"/>
                </a:lnTo>
                <a:lnTo>
                  <a:pt x="16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4" name="Freeform 123"/>
          <p:cNvSpPr>
            <a:spLocks noChangeAspect="1"/>
          </p:cNvSpPr>
          <p:nvPr/>
        </p:nvSpPr>
        <p:spPr bwMode="auto">
          <a:xfrm>
            <a:off x="5862638" y="4305300"/>
            <a:ext cx="152400" cy="306388"/>
          </a:xfrm>
          <a:custGeom>
            <a:avLst/>
            <a:gdLst>
              <a:gd name="T0" fmla="*/ 0 w 89"/>
              <a:gd name="T1" fmla="*/ 2147483647 h 177"/>
              <a:gd name="T2" fmla="*/ 0 w 89"/>
              <a:gd name="T3" fmla="*/ 2147483647 h 177"/>
              <a:gd name="T4" fmla="*/ 2147483647 w 89"/>
              <a:gd name="T5" fmla="*/ 2147483647 h 177"/>
              <a:gd name="T6" fmla="*/ 2147483647 w 89"/>
              <a:gd name="T7" fmla="*/ 2147483647 h 177"/>
              <a:gd name="T8" fmla="*/ 2147483647 w 89"/>
              <a:gd name="T9" fmla="*/ 2147483647 h 177"/>
              <a:gd name="T10" fmla="*/ 2147483647 w 89"/>
              <a:gd name="T11" fmla="*/ 2147483647 h 177"/>
              <a:gd name="T12" fmla="*/ 2147483647 w 89"/>
              <a:gd name="T13" fmla="*/ 2147483647 h 177"/>
              <a:gd name="T14" fmla="*/ 2147483647 w 89"/>
              <a:gd name="T15" fmla="*/ 2147483647 h 177"/>
              <a:gd name="T16" fmla="*/ 2147483647 w 89"/>
              <a:gd name="T17" fmla="*/ 2147483647 h 177"/>
              <a:gd name="T18" fmla="*/ 2147483647 w 89"/>
              <a:gd name="T19" fmla="*/ 2147483647 h 177"/>
              <a:gd name="T20" fmla="*/ 2147483647 w 89"/>
              <a:gd name="T21" fmla="*/ 2147483647 h 177"/>
              <a:gd name="T22" fmla="*/ 2147483647 w 89"/>
              <a:gd name="T23" fmla="*/ 0 h 177"/>
              <a:gd name="T24" fmla="*/ 2147483647 w 89"/>
              <a:gd name="T25" fmla="*/ 2147483647 h 177"/>
              <a:gd name="T26" fmla="*/ 2147483647 w 89"/>
              <a:gd name="T27" fmla="*/ 2147483647 h 177"/>
              <a:gd name="T28" fmla="*/ 2147483647 w 89"/>
              <a:gd name="T29" fmla="*/ 2147483647 h 177"/>
              <a:gd name="T30" fmla="*/ 2147483647 w 89"/>
              <a:gd name="T31" fmla="*/ 2147483647 h 177"/>
              <a:gd name="T32" fmla="*/ 2147483647 w 89"/>
              <a:gd name="T33" fmla="*/ 2147483647 h 177"/>
              <a:gd name="T34" fmla="*/ 2147483647 w 89"/>
              <a:gd name="T35" fmla="*/ 2147483647 h 177"/>
              <a:gd name="T36" fmla="*/ 0 w 89"/>
              <a:gd name="T37" fmla="*/ 2147483647 h 17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"/>
              <a:gd name="T58" fmla="*/ 0 h 177"/>
              <a:gd name="T59" fmla="*/ 89 w 89"/>
              <a:gd name="T60" fmla="*/ 177 h 17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" h="177">
                <a:moveTo>
                  <a:pt x="0" y="128"/>
                </a:moveTo>
                <a:lnTo>
                  <a:pt x="0" y="128"/>
                </a:lnTo>
                <a:lnTo>
                  <a:pt x="8" y="160"/>
                </a:lnTo>
                <a:lnTo>
                  <a:pt x="16" y="176"/>
                </a:lnTo>
                <a:lnTo>
                  <a:pt x="40" y="176"/>
                </a:lnTo>
                <a:lnTo>
                  <a:pt x="48" y="168"/>
                </a:lnTo>
                <a:lnTo>
                  <a:pt x="72" y="80"/>
                </a:lnTo>
                <a:lnTo>
                  <a:pt x="80" y="40"/>
                </a:lnTo>
                <a:lnTo>
                  <a:pt x="88" y="48"/>
                </a:lnTo>
                <a:lnTo>
                  <a:pt x="88" y="40"/>
                </a:lnTo>
                <a:lnTo>
                  <a:pt x="80" y="8"/>
                </a:lnTo>
                <a:lnTo>
                  <a:pt x="72" y="0"/>
                </a:lnTo>
                <a:lnTo>
                  <a:pt x="64" y="16"/>
                </a:lnTo>
                <a:lnTo>
                  <a:pt x="56" y="16"/>
                </a:lnTo>
                <a:lnTo>
                  <a:pt x="56" y="32"/>
                </a:lnTo>
                <a:lnTo>
                  <a:pt x="16" y="56"/>
                </a:lnTo>
                <a:lnTo>
                  <a:pt x="8" y="72"/>
                </a:lnTo>
                <a:lnTo>
                  <a:pt x="16" y="104"/>
                </a:lnTo>
                <a:lnTo>
                  <a:pt x="0" y="12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5" name="Line 124"/>
          <p:cNvSpPr>
            <a:spLocks noChangeAspect="1" noChangeShapeType="1"/>
          </p:cNvSpPr>
          <p:nvPr/>
        </p:nvSpPr>
        <p:spPr bwMode="auto">
          <a:xfrm>
            <a:off x="6132513" y="45339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6" name="Freeform 125"/>
          <p:cNvSpPr>
            <a:spLocks noChangeAspect="1"/>
          </p:cNvSpPr>
          <p:nvPr/>
        </p:nvSpPr>
        <p:spPr bwMode="auto">
          <a:xfrm>
            <a:off x="6167438" y="4486275"/>
            <a:ext cx="14287" cy="14288"/>
          </a:xfrm>
          <a:custGeom>
            <a:avLst/>
            <a:gdLst>
              <a:gd name="T0" fmla="*/ 0 w 9"/>
              <a:gd name="T1" fmla="*/ 2147483647 h 9"/>
              <a:gd name="T2" fmla="*/ 0 w 9"/>
              <a:gd name="T3" fmla="*/ 2147483647 h 9"/>
              <a:gd name="T4" fmla="*/ 2147483647 w 9"/>
              <a:gd name="T5" fmla="*/ 2147483647 h 9"/>
              <a:gd name="T6" fmla="*/ 0 w 9"/>
              <a:gd name="T7" fmla="*/ 0 h 9"/>
              <a:gd name="T8" fmla="*/ 0 w 9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7" name="Line 126"/>
          <p:cNvSpPr>
            <a:spLocks noChangeAspect="1" noChangeShapeType="1"/>
          </p:cNvSpPr>
          <p:nvPr/>
        </p:nvSpPr>
        <p:spPr bwMode="auto">
          <a:xfrm>
            <a:off x="6091238" y="3786188"/>
            <a:ext cx="12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8" name="Freeform 127"/>
          <p:cNvSpPr>
            <a:spLocks noChangeAspect="1"/>
          </p:cNvSpPr>
          <p:nvPr/>
        </p:nvSpPr>
        <p:spPr bwMode="auto">
          <a:xfrm>
            <a:off x="7037388" y="4000500"/>
            <a:ext cx="15875" cy="30163"/>
          </a:xfrm>
          <a:custGeom>
            <a:avLst/>
            <a:gdLst>
              <a:gd name="T0" fmla="*/ 0 w 9"/>
              <a:gd name="T1" fmla="*/ 2147483647 h 17"/>
              <a:gd name="T2" fmla="*/ 0 w 9"/>
              <a:gd name="T3" fmla="*/ 2147483647 h 17"/>
              <a:gd name="T4" fmla="*/ 2147483647 w 9"/>
              <a:gd name="T5" fmla="*/ 2147483647 h 17"/>
              <a:gd name="T6" fmla="*/ 0 w 9"/>
              <a:gd name="T7" fmla="*/ 0 h 17"/>
              <a:gd name="T8" fmla="*/ 0 w 9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17"/>
              <a:gd name="T17" fmla="*/ 9 w 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17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09" name="Freeform 128"/>
          <p:cNvSpPr>
            <a:spLocks noChangeAspect="1"/>
          </p:cNvSpPr>
          <p:nvPr/>
        </p:nvSpPr>
        <p:spPr bwMode="auto">
          <a:xfrm>
            <a:off x="7065963" y="4056063"/>
            <a:ext cx="14287" cy="30162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2147483647 w 9"/>
              <a:gd name="T5" fmla="*/ 2147483647 h 17"/>
              <a:gd name="T6" fmla="*/ 2147483647 w 9"/>
              <a:gd name="T7" fmla="*/ 2147483647 h 17"/>
              <a:gd name="T8" fmla="*/ 2147483647 w 9"/>
              <a:gd name="T9" fmla="*/ 0 h 17"/>
              <a:gd name="T10" fmla="*/ 0 w 9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17"/>
              <a:gd name="T20" fmla="*/ 9 w 9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16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0" name="Freeform 129"/>
          <p:cNvSpPr>
            <a:spLocks noChangeAspect="1"/>
          </p:cNvSpPr>
          <p:nvPr/>
        </p:nvSpPr>
        <p:spPr bwMode="auto">
          <a:xfrm>
            <a:off x="6650038" y="3821113"/>
            <a:ext cx="57150" cy="85725"/>
          </a:xfrm>
          <a:custGeom>
            <a:avLst/>
            <a:gdLst>
              <a:gd name="T0" fmla="*/ 0 w 33"/>
              <a:gd name="T1" fmla="*/ 2147483647 h 49"/>
              <a:gd name="T2" fmla="*/ 0 w 33"/>
              <a:gd name="T3" fmla="*/ 2147483647 h 49"/>
              <a:gd name="T4" fmla="*/ 2147483647 w 33"/>
              <a:gd name="T5" fmla="*/ 2147483647 h 49"/>
              <a:gd name="T6" fmla="*/ 2147483647 w 33"/>
              <a:gd name="T7" fmla="*/ 2147483647 h 49"/>
              <a:gd name="T8" fmla="*/ 2147483647 w 33"/>
              <a:gd name="T9" fmla="*/ 2147483647 h 49"/>
              <a:gd name="T10" fmla="*/ 2147483647 w 33"/>
              <a:gd name="T11" fmla="*/ 2147483647 h 49"/>
              <a:gd name="T12" fmla="*/ 2147483647 w 33"/>
              <a:gd name="T13" fmla="*/ 0 h 49"/>
              <a:gd name="T14" fmla="*/ 0 w 33"/>
              <a:gd name="T15" fmla="*/ 2147483647 h 4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49"/>
              <a:gd name="T26" fmla="*/ 33 w 33"/>
              <a:gd name="T27" fmla="*/ 49 h 4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49">
                <a:moveTo>
                  <a:pt x="0" y="24"/>
                </a:moveTo>
                <a:lnTo>
                  <a:pt x="0" y="24"/>
                </a:lnTo>
                <a:lnTo>
                  <a:pt x="8" y="48"/>
                </a:lnTo>
                <a:lnTo>
                  <a:pt x="24" y="48"/>
                </a:lnTo>
                <a:lnTo>
                  <a:pt x="32" y="32"/>
                </a:lnTo>
                <a:lnTo>
                  <a:pt x="16" y="8"/>
                </a:lnTo>
                <a:lnTo>
                  <a:pt x="8" y="0"/>
                </a:lnTo>
                <a:lnTo>
                  <a:pt x="0" y="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1" name="Freeform 130"/>
          <p:cNvSpPr>
            <a:spLocks noChangeAspect="1"/>
          </p:cNvSpPr>
          <p:nvPr/>
        </p:nvSpPr>
        <p:spPr bwMode="auto">
          <a:xfrm>
            <a:off x="7286625" y="3600450"/>
            <a:ext cx="57150" cy="42863"/>
          </a:xfrm>
          <a:custGeom>
            <a:avLst/>
            <a:gdLst>
              <a:gd name="T0" fmla="*/ 0 w 33"/>
              <a:gd name="T1" fmla="*/ 2147483647 h 25"/>
              <a:gd name="T2" fmla="*/ 0 w 33"/>
              <a:gd name="T3" fmla="*/ 2147483647 h 25"/>
              <a:gd name="T4" fmla="*/ 0 w 33"/>
              <a:gd name="T5" fmla="*/ 2147483647 h 25"/>
              <a:gd name="T6" fmla="*/ 2147483647 w 33"/>
              <a:gd name="T7" fmla="*/ 2147483647 h 25"/>
              <a:gd name="T8" fmla="*/ 2147483647 w 33"/>
              <a:gd name="T9" fmla="*/ 2147483647 h 25"/>
              <a:gd name="T10" fmla="*/ 2147483647 w 33"/>
              <a:gd name="T11" fmla="*/ 0 h 25"/>
              <a:gd name="T12" fmla="*/ 2147483647 w 33"/>
              <a:gd name="T13" fmla="*/ 0 h 25"/>
              <a:gd name="T14" fmla="*/ 0 w 33"/>
              <a:gd name="T15" fmla="*/ 2147483647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25"/>
              <a:gd name="T26" fmla="*/ 33 w 33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25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16" y="24"/>
                </a:lnTo>
                <a:lnTo>
                  <a:pt x="24" y="16"/>
                </a:lnTo>
                <a:lnTo>
                  <a:pt x="32" y="0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2" name="Freeform 131"/>
          <p:cNvSpPr>
            <a:spLocks noChangeAspect="1"/>
          </p:cNvSpPr>
          <p:nvPr/>
        </p:nvSpPr>
        <p:spPr bwMode="auto">
          <a:xfrm>
            <a:off x="7535863" y="3475038"/>
            <a:ext cx="42862" cy="71437"/>
          </a:xfrm>
          <a:custGeom>
            <a:avLst/>
            <a:gdLst>
              <a:gd name="T0" fmla="*/ 0 w 25"/>
              <a:gd name="T1" fmla="*/ 2147483647 h 41"/>
              <a:gd name="T2" fmla="*/ 0 w 25"/>
              <a:gd name="T3" fmla="*/ 2147483647 h 41"/>
              <a:gd name="T4" fmla="*/ 0 w 25"/>
              <a:gd name="T5" fmla="*/ 2147483647 h 41"/>
              <a:gd name="T6" fmla="*/ 2147483647 w 25"/>
              <a:gd name="T7" fmla="*/ 2147483647 h 41"/>
              <a:gd name="T8" fmla="*/ 2147483647 w 25"/>
              <a:gd name="T9" fmla="*/ 0 h 41"/>
              <a:gd name="T10" fmla="*/ 2147483647 w 25"/>
              <a:gd name="T11" fmla="*/ 0 h 41"/>
              <a:gd name="T12" fmla="*/ 0 w 25"/>
              <a:gd name="T13" fmla="*/ 2147483647 h 4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41"/>
              <a:gd name="T23" fmla="*/ 25 w 25"/>
              <a:gd name="T24" fmla="*/ 41 h 4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41">
                <a:moveTo>
                  <a:pt x="0" y="24"/>
                </a:moveTo>
                <a:lnTo>
                  <a:pt x="0" y="24"/>
                </a:lnTo>
                <a:lnTo>
                  <a:pt x="0" y="32"/>
                </a:lnTo>
                <a:lnTo>
                  <a:pt x="8" y="40"/>
                </a:lnTo>
                <a:lnTo>
                  <a:pt x="24" y="0"/>
                </a:lnTo>
                <a:lnTo>
                  <a:pt x="16" y="0"/>
                </a:lnTo>
                <a:lnTo>
                  <a:pt x="0" y="24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3" name="Freeform 132"/>
          <p:cNvSpPr>
            <a:spLocks noChangeAspect="1"/>
          </p:cNvSpPr>
          <p:nvPr/>
        </p:nvSpPr>
        <p:spPr bwMode="auto">
          <a:xfrm>
            <a:off x="7742238" y="3254375"/>
            <a:ext cx="58737" cy="84138"/>
          </a:xfrm>
          <a:custGeom>
            <a:avLst/>
            <a:gdLst>
              <a:gd name="T0" fmla="*/ 0 w 33"/>
              <a:gd name="T1" fmla="*/ 2147483647 h 49"/>
              <a:gd name="T2" fmla="*/ 0 w 33"/>
              <a:gd name="T3" fmla="*/ 2147483647 h 49"/>
              <a:gd name="T4" fmla="*/ 0 w 33"/>
              <a:gd name="T5" fmla="*/ 2147483647 h 49"/>
              <a:gd name="T6" fmla="*/ 2147483647 w 33"/>
              <a:gd name="T7" fmla="*/ 2147483647 h 49"/>
              <a:gd name="T8" fmla="*/ 2147483647 w 33"/>
              <a:gd name="T9" fmla="*/ 2147483647 h 49"/>
              <a:gd name="T10" fmla="*/ 2147483647 w 33"/>
              <a:gd name="T11" fmla="*/ 2147483647 h 49"/>
              <a:gd name="T12" fmla="*/ 2147483647 w 33"/>
              <a:gd name="T13" fmla="*/ 2147483647 h 49"/>
              <a:gd name="T14" fmla="*/ 2147483647 w 33"/>
              <a:gd name="T15" fmla="*/ 2147483647 h 49"/>
              <a:gd name="T16" fmla="*/ 2147483647 w 33"/>
              <a:gd name="T17" fmla="*/ 2147483647 h 49"/>
              <a:gd name="T18" fmla="*/ 2147483647 w 33"/>
              <a:gd name="T19" fmla="*/ 0 h 49"/>
              <a:gd name="T20" fmla="*/ 0 w 33"/>
              <a:gd name="T21" fmla="*/ 2147483647 h 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49"/>
              <a:gd name="T35" fmla="*/ 33 w 33"/>
              <a:gd name="T36" fmla="*/ 49 h 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49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8" y="40"/>
                </a:lnTo>
                <a:lnTo>
                  <a:pt x="16" y="48"/>
                </a:lnTo>
                <a:lnTo>
                  <a:pt x="24" y="40"/>
                </a:lnTo>
                <a:lnTo>
                  <a:pt x="32" y="16"/>
                </a:lnTo>
                <a:lnTo>
                  <a:pt x="24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4" name="Freeform 133"/>
          <p:cNvSpPr>
            <a:spLocks noChangeAspect="1"/>
          </p:cNvSpPr>
          <p:nvPr/>
        </p:nvSpPr>
        <p:spPr bwMode="auto">
          <a:xfrm>
            <a:off x="7797800" y="3254375"/>
            <a:ext cx="58738" cy="28575"/>
          </a:xfrm>
          <a:custGeom>
            <a:avLst/>
            <a:gdLst>
              <a:gd name="T0" fmla="*/ 0 w 33"/>
              <a:gd name="T1" fmla="*/ 2147483647 h 17"/>
              <a:gd name="T2" fmla="*/ 0 w 33"/>
              <a:gd name="T3" fmla="*/ 2147483647 h 17"/>
              <a:gd name="T4" fmla="*/ 0 w 33"/>
              <a:gd name="T5" fmla="*/ 2147483647 h 17"/>
              <a:gd name="T6" fmla="*/ 2147483647 w 33"/>
              <a:gd name="T7" fmla="*/ 2147483647 h 17"/>
              <a:gd name="T8" fmla="*/ 2147483647 w 33"/>
              <a:gd name="T9" fmla="*/ 2147483647 h 17"/>
              <a:gd name="T10" fmla="*/ 2147483647 w 33"/>
              <a:gd name="T11" fmla="*/ 2147483647 h 17"/>
              <a:gd name="T12" fmla="*/ 2147483647 w 33"/>
              <a:gd name="T13" fmla="*/ 0 h 17"/>
              <a:gd name="T14" fmla="*/ 2147483647 w 33"/>
              <a:gd name="T15" fmla="*/ 0 h 17"/>
              <a:gd name="T16" fmla="*/ 0 w 33"/>
              <a:gd name="T17" fmla="*/ 2147483647 h 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17"/>
              <a:gd name="T29" fmla="*/ 33 w 33"/>
              <a:gd name="T30" fmla="*/ 17 h 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16" y="8"/>
                </a:lnTo>
                <a:lnTo>
                  <a:pt x="24" y="8"/>
                </a:lnTo>
                <a:lnTo>
                  <a:pt x="32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5" name="Freeform 134"/>
          <p:cNvSpPr>
            <a:spLocks noChangeAspect="1"/>
          </p:cNvSpPr>
          <p:nvPr/>
        </p:nvSpPr>
        <p:spPr bwMode="auto">
          <a:xfrm>
            <a:off x="7770813" y="3046413"/>
            <a:ext cx="236537" cy="222250"/>
          </a:xfrm>
          <a:custGeom>
            <a:avLst/>
            <a:gdLst>
              <a:gd name="T0" fmla="*/ 0 w 137"/>
              <a:gd name="T1" fmla="*/ 2147483647 h 129"/>
              <a:gd name="T2" fmla="*/ 0 w 137"/>
              <a:gd name="T3" fmla="*/ 2147483647 h 129"/>
              <a:gd name="T4" fmla="*/ 0 w 137"/>
              <a:gd name="T5" fmla="*/ 2147483647 h 129"/>
              <a:gd name="T6" fmla="*/ 2147483647 w 137"/>
              <a:gd name="T7" fmla="*/ 2147483647 h 129"/>
              <a:gd name="T8" fmla="*/ 2147483647 w 137"/>
              <a:gd name="T9" fmla="*/ 2147483647 h 129"/>
              <a:gd name="T10" fmla="*/ 2147483647 w 137"/>
              <a:gd name="T11" fmla="*/ 2147483647 h 129"/>
              <a:gd name="T12" fmla="*/ 2147483647 w 137"/>
              <a:gd name="T13" fmla="*/ 2147483647 h 129"/>
              <a:gd name="T14" fmla="*/ 2147483647 w 137"/>
              <a:gd name="T15" fmla="*/ 2147483647 h 129"/>
              <a:gd name="T16" fmla="*/ 2147483647 w 137"/>
              <a:gd name="T17" fmla="*/ 2147483647 h 129"/>
              <a:gd name="T18" fmla="*/ 2147483647 w 137"/>
              <a:gd name="T19" fmla="*/ 2147483647 h 129"/>
              <a:gd name="T20" fmla="*/ 2147483647 w 137"/>
              <a:gd name="T21" fmla="*/ 2147483647 h 129"/>
              <a:gd name="T22" fmla="*/ 2147483647 w 137"/>
              <a:gd name="T23" fmla="*/ 2147483647 h 129"/>
              <a:gd name="T24" fmla="*/ 2147483647 w 137"/>
              <a:gd name="T25" fmla="*/ 2147483647 h 129"/>
              <a:gd name="T26" fmla="*/ 2147483647 w 137"/>
              <a:gd name="T27" fmla="*/ 2147483647 h 129"/>
              <a:gd name="T28" fmla="*/ 2147483647 w 137"/>
              <a:gd name="T29" fmla="*/ 2147483647 h 129"/>
              <a:gd name="T30" fmla="*/ 2147483647 w 137"/>
              <a:gd name="T31" fmla="*/ 2147483647 h 129"/>
              <a:gd name="T32" fmla="*/ 2147483647 w 137"/>
              <a:gd name="T33" fmla="*/ 2147483647 h 129"/>
              <a:gd name="T34" fmla="*/ 2147483647 w 137"/>
              <a:gd name="T35" fmla="*/ 2147483647 h 129"/>
              <a:gd name="T36" fmla="*/ 2147483647 w 137"/>
              <a:gd name="T37" fmla="*/ 2147483647 h 129"/>
              <a:gd name="T38" fmla="*/ 2147483647 w 137"/>
              <a:gd name="T39" fmla="*/ 2147483647 h 129"/>
              <a:gd name="T40" fmla="*/ 2147483647 w 137"/>
              <a:gd name="T41" fmla="*/ 2147483647 h 129"/>
              <a:gd name="T42" fmla="*/ 2147483647 w 137"/>
              <a:gd name="T43" fmla="*/ 2147483647 h 129"/>
              <a:gd name="T44" fmla="*/ 2147483647 w 137"/>
              <a:gd name="T45" fmla="*/ 2147483647 h 129"/>
              <a:gd name="T46" fmla="*/ 2147483647 w 137"/>
              <a:gd name="T47" fmla="*/ 0 h 129"/>
              <a:gd name="T48" fmla="*/ 2147483647 w 137"/>
              <a:gd name="T49" fmla="*/ 2147483647 h 129"/>
              <a:gd name="T50" fmla="*/ 2147483647 w 137"/>
              <a:gd name="T51" fmla="*/ 2147483647 h 129"/>
              <a:gd name="T52" fmla="*/ 2147483647 w 137"/>
              <a:gd name="T53" fmla="*/ 2147483647 h 129"/>
              <a:gd name="T54" fmla="*/ 2147483647 w 137"/>
              <a:gd name="T55" fmla="*/ 2147483647 h 129"/>
              <a:gd name="T56" fmla="*/ 2147483647 w 137"/>
              <a:gd name="T57" fmla="*/ 2147483647 h 129"/>
              <a:gd name="T58" fmla="*/ 2147483647 w 137"/>
              <a:gd name="T59" fmla="*/ 2147483647 h 129"/>
              <a:gd name="T60" fmla="*/ 2147483647 w 137"/>
              <a:gd name="T61" fmla="*/ 2147483647 h 129"/>
              <a:gd name="T62" fmla="*/ 2147483647 w 137"/>
              <a:gd name="T63" fmla="*/ 2147483647 h 129"/>
              <a:gd name="T64" fmla="*/ 2147483647 w 137"/>
              <a:gd name="T65" fmla="*/ 2147483647 h 129"/>
              <a:gd name="T66" fmla="*/ 2147483647 w 137"/>
              <a:gd name="T67" fmla="*/ 2147483647 h 129"/>
              <a:gd name="T68" fmla="*/ 0 w 137"/>
              <a:gd name="T69" fmla="*/ 2147483647 h 12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37"/>
              <a:gd name="T106" fmla="*/ 0 h 129"/>
              <a:gd name="T107" fmla="*/ 137 w 137"/>
              <a:gd name="T108" fmla="*/ 129 h 12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37" h="129">
                <a:moveTo>
                  <a:pt x="0" y="112"/>
                </a:moveTo>
                <a:lnTo>
                  <a:pt x="0" y="112"/>
                </a:lnTo>
                <a:lnTo>
                  <a:pt x="0" y="120"/>
                </a:lnTo>
                <a:lnTo>
                  <a:pt x="16" y="120"/>
                </a:lnTo>
                <a:lnTo>
                  <a:pt x="48" y="104"/>
                </a:lnTo>
                <a:lnTo>
                  <a:pt x="56" y="112"/>
                </a:lnTo>
                <a:lnTo>
                  <a:pt x="56" y="120"/>
                </a:lnTo>
                <a:lnTo>
                  <a:pt x="64" y="128"/>
                </a:lnTo>
                <a:lnTo>
                  <a:pt x="72" y="112"/>
                </a:lnTo>
                <a:lnTo>
                  <a:pt x="72" y="104"/>
                </a:lnTo>
                <a:lnTo>
                  <a:pt x="80" y="112"/>
                </a:lnTo>
                <a:lnTo>
                  <a:pt x="88" y="112"/>
                </a:lnTo>
                <a:lnTo>
                  <a:pt x="96" y="104"/>
                </a:lnTo>
                <a:lnTo>
                  <a:pt x="104" y="112"/>
                </a:lnTo>
                <a:lnTo>
                  <a:pt x="104" y="104"/>
                </a:lnTo>
                <a:lnTo>
                  <a:pt x="112" y="96"/>
                </a:lnTo>
                <a:lnTo>
                  <a:pt x="112" y="104"/>
                </a:lnTo>
                <a:lnTo>
                  <a:pt x="120" y="104"/>
                </a:lnTo>
                <a:lnTo>
                  <a:pt x="128" y="96"/>
                </a:lnTo>
                <a:lnTo>
                  <a:pt x="128" y="56"/>
                </a:lnTo>
                <a:lnTo>
                  <a:pt x="136" y="56"/>
                </a:lnTo>
                <a:lnTo>
                  <a:pt x="136" y="40"/>
                </a:lnTo>
                <a:lnTo>
                  <a:pt x="136" y="8"/>
                </a:lnTo>
                <a:lnTo>
                  <a:pt x="128" y="0"/>
                </a:lnTo>
                <a:lnTo>
                  <a:pt x="128" y="8"/>
                </a:lnTo>
                <a:lnTo>
                  <a:pt x="120" y="8"/>
                </a:lnTo>
                <a:lnTo>
                  <a:pt x="112" y="40"/>
                </a:lnTo>
                <a:lnTo>
                  <a:pt x="96" y="64"/>
                </a:lnTo>
                <a:lnTo>
                  <a:pt x="80" y="80"/>
                </a:lnTo>
                <a:lnTo>
                  <a:pt x="80" y="64"/>
                </a:lnTo>
                <a:lnTo>
                  <a:pt x="72" y="72"/>
                </a:lnTo>
                <a:lnTo>
                  <a:pt x="64" y="96"/>
                </a:lnTo>
                <a:lnTo>
                  <a:pt x="56" y="96"/>
                </a:lnTo>
                <a:lnTo>
                  <a:pt x="24" y="96"/>
                </a:lnTo>
                <a:lnTo>
                  <a:pt x="0" y="11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6" name="Freeform 135"/>
          <p:cNvSpPr>
            <a:spLocks noChangeAspect="1"/>
          </p:cNvSpPr>
          <p:nvPr/>
        </p:nvSpPr>
        <p:spPr bwMode="auto">
          <a:xfrm>
            <a:off x="7964488" y="2921000"/>
            <a:ext cx="141287" cy="127000"/>
          </a:xfrm>
          <a:custGeom>
            <a:avLst/>
            <a:gdLst>
              <a:gd name="T0" fmla="*/ 0 w 81"/>
              <a:gd name="T1" fmla="*/ 2147483647 h 73"/>
              <a:gd name="T2" fmla="*/ 0 w 81"/>
              <a:gd name="T3" fmla="*/ 2147483647 h 73"/>
              <a:gd name="T4" fmla="*/ 0 w 81"/>
              <a:gd name="T5" fmla="*/ 2147483647 h 73"/>
              <a:gd name="T6" fmla="*/ 2147483647 w 81"/>
              <a:gd name="T7" fmla="*/ 2147483647 h 73"/>
              <a:gd name="T8" fmla="*/ 2147483647 w 81"/>
              <a:gd name="T9" fmla="*/ 2147483647 h 73"/>
              <a:gd name="T10" fmla="*/ 2147483647 w 81"/>
              <a:gd name="T11" fmla="*/ 2147483647 h 73"/>
              <a:gd name="T12" fmla="*/ 2147483647 w 81"/>
              <a:gd name="T13" fmla="*/ 2147483647 h 73"/>
              <a:gd name="T14" fmla="*/ 2147483647 w 81"/>
              <a:gd name="T15" fmla="*/ 2147483647 h 73"/>
              <a:gd name="T16" fmla="*/ 2147483647 w 81"/>
              <a:gd name="T17" fmla="*/ 2147483647 h 73"/>
              <a:gd name="T18" fmla="*/ 2147483647 w 81"/>
              <a:gd name="T19" fmla="*/ 2147483647 h 73"/>
              <a:gd name="T20" fmla="*/ 2147483647 w 81"/>
              <a:gd name="T21" fmla="*/ 2147483647 h 73"/>
              <a:gd name="T22" fmla="*/ 2147483647 w 81"/>
              <a:gd name="T23" fmla="*/ 2147483647 h 73"/>
              <a:gd name="T24" fmla="*/ 2147483647 w 81"/>
              <a:gd name="T25" fmla="*/ 2147483647 h 73"/>
              <a:gd name="T26" fmla="*/ 2147483647 w 81"/>
              <a:gd name="T27" fmla="*/ 2147483647 h 73"/>
              <a:gd name="T28" fmla="*/ 2147483647 w 81"/>
              <a:gd name="T29" fmla="*/ 2147483647 h 73"/>
              <a:gd name="T30" fmla="*/ 2147483647 w 81"/>
              <a:gd name="T31" fmla="*/ 2147483647 h 73"/>
              <a:gd name="T32" fmla="*/ 2147483647 w 81"/>
              <a:gd name="T33" fmla="*/ 2147483647 h 73"/>
              <a:gd name="T34" fmla="*/ 2147483647 w 81"/>
              <a:gd name="T35" fmla="*/ 0 h 73"/>
              <a:gd name="T36" fmla="*/ 2147483647 w 81"/>
              <a:gd name="T37" fmla="*/ 2147483647 h 73"/>
              <a:gd name="T38" fmla="*/ 2147483647 w 81"/>
              <a:gd name="T39" fmla="*/ 2147483647 h 73"/>
              <a:gd name="T40" fmla="*/ 2147483647 w 81"/>
              <a:gd name="T41" fmla="*/ 2147483647 h 73"/>
              <a:gd name="T42" fmla="*/ 2147483647 w 81"/>
              <a:gd name="T43" fmla="*/ 2147483647 h 73"/>
              <a:gd name="T44" fmla="*/ 2147483647 w 81"/>
              <a:gd name="T45" fmla="*/ 2147483647 h 73"/>
              <a:gd name="T46" fmla="*/ 0 w 81"/>
              <a:gd name="T47" fmla="*/ 2147483647 h 7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1"/>
              <a:gd name="T73" fmla="*/ 0 h 73"/>
              <a:gd name="T74" fmla="*/ 81 w 81"/>
              <a:gd name="T75" fmla="*/ 73 h 7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1" h="73">
                <a:moveTo>
                  <a:pt x="0" y="56"/>
                </a:moveTo>
                <a:lnTo>
                  <a:pt x="0" y="56"/>
                </a:lnTo>
                <a:lnTo>
                  <a:pt x="0" y="72"/>
                </a:lnTo>
                <a:lnTo>
                  <a:pt x="16" y="64"/>
                </a:lnTo>
                <a:lnTo>
                  <a:pt x="8" y="64"/>
                </a:lnTo>
                <a:lnTo>
                  <a:pt x="8" y="56"/>
                </a:lnTo>
                <a:lnTo>
                  <a:pt x="16" y="56"/>
                </a:lnTo>
                <a:lnTo>
                  <a:pt x="24" y="56"/>
                </a:lnTo>
                <a:lnTo>
                  <a:pt x="48" y="64"/>
                </a:lnTo>
                <a:lnTo>
                  <a:pt x="56" y="48"/>
                </a:lnTo>
                <a:lnTo>
                  <a:pt x="64" y="48"/>
                </a:lnTo>
                <a:lnTo>
                  <a:pt x="80" y="40"/>
                </a:lnTo>
                <a:lnTo>
                  <a:pt x="72" y="40"/>
                </a:lnTo>
                <a:lnTo>
                  <a:pt x="64" y="32"/>
                </a:lnTo>
                <a:lnTo>
                  <a:pt x="72" y="24"/>
                </a:lnTo>
                <a:lnTo>
                  <a:pt x="64" y="32"/>
                </a:lnTo>
                <a:lnTo>
                  <a:pt x="48" y="24"/>
                </a:lnTo>
                <a:lnTo>
                  <a:pt x="24" y="0"/>
                </a:lnTo>
                <a:lnTo>
                  <a:pt x="24" y="8"/>
                </a:lnTo>
                <a:lnTo>
                  <a:pt x="24" y="16"/>
                </a:lnTo>
                <a:lnTo>
                  <a:pt x="16" y="48"/>
                </a:lnTo>
                <a:lnTo>
                  <a:pt x="8" y="40"/>
                </a:lnTo>
                <a:lnTo>
                  <a:pt x="8" y="48"/>
                </a:lnTo>
                <a:lnTo>
                  <a:pt x="0" y="5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7" name="Freeform 136"/>
          <p:cNvSpPr>
            <a:spLocks noChangeAspect="1"/>
          </p:cNvSpPr>
          <p:nvPr/>
        </p:nvSpPr>
        <p:spPr bwMode="auto">
          <a:xfrm>
            <a:off x="8115300" y="2921000"/>
            <a:ext cx="44450" cy="44450"/>
          </a:xfrm>
          <a:custGeom>
            <a:avLst/>
            <a:gdLst>
              <a:gd name="T0" fmla="*/ 0 w 25"/>
              <a:gd name="T1" fmla="*/ 2147483647 h 25"/>
              <a:gd name="T2" fmla="*/ 0 w 25"/>
              <a:gd name="T3" fmla="*/ 2147483647 h 25"/>
              <a:gd name="T4" fmla="*/ 2147483647 w 25"/>
              <a:gd name="T5" fmla="*/ 0 h 25"/>
              <a:gd name="T6" fmla="*/ 2147483647 w 25"/>
              <a:gd name="T7" fmla="*/ 2147483647 h 25"/>
              <a:gd name="T8" fmla="*/ 0 w 25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25"/>
              <a:gd name="T17" fmla="*/ 25 w 25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25">
                <a:moveTo>
                  <a:pt x="0" y="24"/>
                </a:moveTo>
                <a:lnTo>
                  <a:pt x="0" y="24"/>
                </a:lnTo>
                <a:lnTo>
                  <a:pt x="24" y="0"/>
                </a:lnTo>
                <a:lnTo>
                  <a:pt x="16" y="8"/>
                </a:lnTo>
                <a:lnTo>
                  <a:pt x="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8" name="Freeform 137"/>
          <p:cNvSpPr>
            <a:spLocks noChangeAspect="1"/>
          </p:cNvSpPr>
          <p:nvPr/>
        </p:nvSpPr>
        <p:spPr bwMode="auto">
          <a:xfrm>
            <a:off x="8296275" y="2755900"/>
            <a:ext cx="28575" cy="28575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0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0 h 17"/>
              <a:gd name="T10" fmla="*/ 0 w 17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19" name="Freeform 138"/>
          <p:cNvSpPr>
            <a:spLocks noChangeAspect="1"/>
          </p:cNvSpPr>
          <p:nvPr/>
        </p:nvSpPr>
        <p:spPr bwMode="auto">
          <a:xfrm>
            <a:off x="7908925" y="2603500"/>
            <a:ext cx="15875" cy="15875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2147483647 w 9"/>
              <a:gd name="T5" fmla="*/ 2147483647 h 9"/>
              <a:gd name="T6" fmla="*/ 2147483647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0" name="Freeform 139"/>
          <p:cNvSpPr>
            <a:spLocks noChangeAspect="1"/>
          </p:cNvSpPr>
          <p:nvPr/>
        </p:nvSpPr>
        <p:spPr bwMode="auto">
          <a:xfrm>
            <a:off x="8005763" y="2630488"/>
            <a:ext cx="57150" cy="292100"/>
          </a:xfrm>
          <a:custGeom>
            <a:avLst/>
            <a:gdLst>
              <a:gd name="T0" fmla="*/ 0 w 33"/>
              <a:gd name="T1" fmla="*/ 2147483647 h 169"/>
              <a:gd name="T2" fmla="*/ 0 w 33"/>
              <a:gd name="T3" fmla="*/ 2147483647 h 169"/>
              <a:gd name="T4" fmla="*/ 0 w 33"/>
              <a:gd name="T5" fmla="*/ 2147483647 h 169"/>
              <a:gd name="T6" fmla="*/ 2147483647 w 33"/>
              <a:gd name="T7" fmla="*/ 2147483647 h 169"/>
              <a:gd name="T8" fmla="*/ 0 w 33"/>
              <a:gd name="T9" fmla="*/ 2147483647 h 169"/>
              <a:gd name="T10" fmla="*/ 2147483647 w 33"/>
              <a:gd name="T11" fmla="*/ 2147483647 h 169"/>
              <a:gd name="T12" fmla="*/ 0 w 33"/>
              <a:gd name="T13" fmla="*/ 2147483647 h 169"/>
              <a:gd name="T14" fmla="*/ 2147483647 w 33"/>
              <a:gd name="T15" fmla="*/ 2147483647 h 169"/>
              <a:gd name="T16" fmla="*/ 2147483647 w 33"/>
              <a:gd name="T17" fmla="*/ 2147483647 h 169"/>
              <a:gd name="T18" fmla="*/ 2147483647 w 33"/>
              <a:gd name="T19" fmla="*/ 2147483647 h 169"/>
              <a:gd name="T20" fmla="*/ 2147483647 w 33"/>
              <a:gd name="T21" fmla="*/ 2147483647 h 169"/>
              <a:gd name="T22" fmla="*/ 2147483647 w 33"/>
              <a:gd name="T23" fmla="*/ 2147483647 h 169"/>
              <a:gd name="T24" fmla="*/ 2147483647 w 33"/>
              <a:gd name="T25" fmla="*/ 2147483647 h 169"/>
              <a:gd name="T26" fmla="*/ 2147483647 w 33"/>
              <a:gd name="T27" fmla="*/ 2147483647 h 169"/>
              <a:gd name="T28" fmla="*/ 2147483647 w 33"/>
              <a:gd name="T29" fmla="*/ 2147483647 h 169"/>
              <a:gd name="T30" fmla="*/ 2147483647 w 33"/>
              <a:gd name="T31" fmla="*/ 2147483647 h 169"/>
              <a:gd name="T32" fmla="*/ 2147483647 w 33"/>
              <a:gd name="T33" fmla="*/ 2147483647 h 169"/>
              <a:gd name="T34" fmla="*/ 2147483647 w 33"/>
              <a:gd name="T35" fmla="*/ 0 h 169"/>
              <a:gd name="T36" fmla="*/ 2147483647 w 33"/>
              <a:gd name="T37" fmla="*/ 0 h 169"/>
              <a:gd name="T38" fmla="*/ 2147483647 w 33"/>
              <a:gd name="T39" fmla="*/ 2147483647 h 169"/>
              <a:gd name="T40" fmla="*/ 0 w 33"/>
              <a:gd name="T41" fmla="*/ 2147483647 h 1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3"/>
              <a:gd name="T64" fmla="*/ 0 h 169"/>
              <a:gd name="T65" fmla="*/ 33 w 33"/>
              <a:gd name="T66" fmla="*/ 169 h 16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3" h="169">
                <a:moveTo>
                  <a:pt x="0" y="16"/>
                </a:moveTo>
                <a:lnTo>
                  <a:pt x="0" y="16"/>
                </a:lnTo>
                <a:lnTo>
                  <a:pt x="0" y="56"/>
                </a:lnTo>
                <a:lnTo>
                  <a:pt x="8" y="64"/>
                </a:lnTo>
                <a:lnTo>
                  <a:pt x="0" y="112"/>
                </a:lnTo>
                <a:lnTo>
                  <a:pt x="8" y="128"/>
                </a:lnTo>
                <a:lnTo>
                  <a:pt x="0" y="152"/>
                </a:lnTo>
                <a:lnTo>
                  <a:pt x="8" y="168"/>
                </a:lnTo>
                <a:lnTo>
                  <a:pt x="8" y="152"/>
                </a:lnTo>
                <a:lnTo>
                  <a:pt x="24" y="160"/>
                </a:lnTo>
                <a:lnTo>
                  <a:pt x="24" y="152"/>
                </a:lnTo>
                <a:lnTo>
                  <a:pt x="8" y="128"/>
                </a:lnTo>
                <a:lnTo>
                  <a:pt x="16" y="104"/>
                </a:lnTo>
                <a:lnTo>
                  <a:pt x="24" y="104"/>
                </a:lnTo>
                <a:lnTo>
                  <a:pt x="32" y="104"/>
                </a:lnTo>
                <a:lnTo>
                  <a:pt x="16" y="48"/>
                </a:ln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1" name="Freeform 140"/>
          <p:cNvSpPr>
            <a:spLocks noChangeAspect="1"/>
          </p:cNvSpPr>
          <p:nvPr/>
        </p:nvSpPr>
        <p:spPr bwMode="auto">
          <a:xfrm>
            <a:off x="6042025" y="1330325"/>
            <a:ext cx="376238" cy="512763"/>
          </a:xfrm>
          <a:custGeom>
            <a:avLst/>
            <a:gdLst>
              <a:gd name="T0" fmla="*/ 0 w 217"/>
              <a:gd name="T1" fmla="*/ 2147483647 h 297"/>
              <a:gd name="T2" fmla="*/ 0 w 217"/>
              <a:gd name="T3" fmla="*/ 2147483647 h 297"/>
              <a:gd name="T4" fmla="*/ 2147483647 w 217"/>
              <a:gd name="T5" fmla="*/ 2147483647 h 297"/>
              <a:gd name="T6" fmla="*/ 2147483647 w 217"/>
              <a:gd name="T7" fmla="*/ 2147483647 h 297"/>
              <a:gd name="T8" fmla="*/ 2147483647 w 217"/>
              <a:gd name="T9" fmla="*/ 2147483647 h 297"/>
              <a:gd name="T10" fmla="*/ 2147483647 w 217"/>
              <a:gd name="T11" fmla="*/ 2147483647 h 297"/>
              <a:gd name="T12" fmla="*/ 2147483647 w 217"/>
              <a:gd name="T13" fmla="*/ 2147483647 h 297"/>
              <a:gd name="T14" fmla="*/ 2147483647 w 217"/>
              <a:gd name="T15" fmla="*/ 2147483647 h 297"/>
              <a:gd name="T16" fmla="*/ 2147483647 w 217"/>
              <a:gd name="T17" fmla="*/ 2147483647 h 297"/>
              <a:gd name="T18" fmla="*/ 2147483647 w 217"/>
              <a:gd name="T19" fmla="*/ 2147483647 h 297"/>
              <a:gd name="T20" fmla="*/ 2147483647 w 217"/>
              <a:gd name="T21" fmla="*/ 2147483647 h 297"/>
              <a:gd name="T22" fmla="*/ 2147483647 w 217"/>
              <a:gd name="T23" fmla="*/ 2147483647 h 297"/>
              <a:gd name="T24" fmla="*/ 2147483647 w 217"/>
              <a:gd name="T25" fmla="*/ 2147483647 h 297"/>
              <a:gd name="T26" fmla="*/ 2147483647 w 217"/>
              <a:gd name="T27" fmla="*/ 0 h 297"/>
              <a:gd name="T28" fmla="*/ 2147483647 w 217"/>
              <a:gd name="T29" fmla="*/ 2147483647 h 297"/>
              <a:gd name="T30" fmla="*/ 2147483647 w 217"/>
              <a:gd name="T31" fmla="*/ 2147483647 h 297"/>
              <a:gd name="T32" fmla="*/ 2147483647 w 217"/>
              <a:gd name="T33" fmla="*/ 2147483647 h 297"/>
              <a:gd name="T34" fmla="*/ 2147483647 w 217"/>
              <a:gd name="T35" fmla="*/ 2147483647 h 297"/>
              <a:gd name="T36" fmla="*/ 2147483647 w 217"/>
              <a:gd name="T37" fmla="*/ 2147483647 h 297"/>
              <a:gd name="T38" fmla="*/ 2147483647 w 217"/>
              <a:gd name="T39" fmla="*/ 2147483647 h 297"/>
              <a:gd name="T40" fmla="*/ 2147483647 w 217"/>
              <a:gd name="T41" fmla="*/ 2147483647 h 297"/>
              <a:gd name="T42" fmla="*/ 2147483647 w 217"/>
              <a:gd name="T43" fmla="*/ 2147483647 h 297"/>
              <a:gd name="T44" fmla="*/ 2147483647 w 217"/>
              <a:gd name="T45" fmla="*/ 2147483647 h 297"/>
              <a:gd name="T46" fmla="*/ 2147483647 w 217"/>
              <a:gd name="T47" fmla="*/ 2147483647 h 297"/>
              <a:gd name="T48" fmla="*/ 2147483647 w 217"/>
              <a:gd name="T49" fmla="*/ 2147483647 h 297"/>
              <a:gd name="T50" fmla="*/ 2147483647 w 217"/>
              <a:gd name="T51" fmla="*/ 2147483647 h 297"/>
              <a:gd name="T52" fmla="*/ 2147483647 w 217"/>
              <a:gd name="T53" fmla="*/ 2147483647 h 297"/>
              <a:gd name="T54" fmla="*/ 2147483647 w 217"/>
              <a:gd name="T55" fmla="*/ 2147483647 h 297"/>
              <a:gd name="T56" fmla="*/ 0 w 217"/>
              <a:gd name="T57" fmla="*/ 2147483647 h 297"/>
              <a:gd name="T58" fmla="*/ 0 w 217"/>
              <a:gd name="T59" fmla="*/ 2147483647 h 29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7"/>
              <a:gd name="T91" fmla="*/ 0 h 297"/>
              <a:gd name="T92" fmla="*/ 217 w 217"/>
              <a:gd name="T93" fmla="*/ 297 h 29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7" h="297">
                <a:moveTo>
                  <a:pt x="0" y="256"/>
                </a:moveTo>
                <a:lnTo>
                  <a:pt x="0" y="256"/>
                </a:lnTo>
                <a:lnTo>
                  <a:pt x="24" y="288"/>
                </a:lnTo>
                <a:lnTo>
                  <a:pt x="64" y="296"/>
                </a:lnTo>
                <a:lnTo>
                  <a:pt x="72" y="288"/>
                </a:lnTo>
                <a:lnTo>
                  <a:pt x="56" y="272"/>
                </a:lnTo>
                <a:lnTo>
                  <a:pt x="48" y="256"/>
                </a:lnTo>
                <a:lnTo>
                  <a:pt x="48" y="216"/>
                </a:lnTo>
                <a:lnTo>
                  <a:pt x="56" y="200"/>
                </a:lnTo>
                <a:lnTo>
                  <a:pt x="112" y="104"/>
                </a:lnTo>
                <a:lnTo>
                  <a:pt x="152" y="72"/>
                </a:lnTo>
                <a:lnTo>
                  <a:pt x="216" y="40"/>
                </a:lnTo>
                <a:lnTo>
                  <a:pt x="216" y="8"/>
                </a:lnTo>
                <a:lnTo>
                  <a:pt x="200" y="0"/>
                </a:lnTo>
                <a:lnTo>
                  <a:pt x="184" y="16"/>
                </a:lnTo>
                <a:lnTo>
                  <a:pt x="168" y="32"/>
                </a:lnTo>
                <a:lnTo>
                  <a:pt x="144" y="40"/>
                </a:lnTo>
                <a:lnTo>
                  <a:pt x="120" y="40"/>
                </a:lnTo>
                <a:lnTo>
                  <a:pt x="96" y="56"/>
                </a:lnTo>
                <a:lnTo>
                  <a:pt x="72" y="88"/>
                </a:lnTo>
                <a:lnTo>
                  <a:pt x="48" y="104"/>
                </a:lnTo>
                <a:lnTo>
                  <a:pt x="48" y="120"/>
                </a:lnTo>
                <a:lnTo>
                  <a:pt x="40" y="144"/>
                </a:lnTo>
                <a:lnTo>
                  <a:pt x="24" y="160"/>
                </a:lnTo>
                <a:lnTo>
                  <a:pt x="32" y="176"/>
                </a:lnTo>
                <a:lnTo>
                  <a:pt x="24" y="192"/>
                </a:lnTo>
                <a:lnTo>
                  <a:pt x="8" y="208"/>
                </a:lnTo>
                <a:lnTo>
                  <a:pt x="16" y="224"/>
                </a:lnTo>
                <a:lnTo>
                  <a:pt x="0" y="232"/>
                </a:lnTo>
                <a:lnTo>
                  <a:pt x="0" y="25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2" name="Freeform 141"/>
          <p:cNvSpPr>
            <a:spLocks noChangeAspect="1"/>
          </p:cNvSpPr>
          <p:nvPr/>
        </p:nvSpPr>
        <p:spPr bwMode="auto">
          <a:xfrm>
            <a:off x="5972175" y="1897063"/>
            <a:ext cx="42863" cy="57150"/>
          </a:xfrm>
          <a:custGeom>
            <a:avLst/>
            <a:gdLst>
              <a:gd name="T0" fmla="*/ 0 w 25"/>
              <a:gd name="T1" fmla="*/ 2147483647 h 33"/>
              <a:gd name="T2" fmla="*/ 0 w 25"/>
              <a:gd name="T3" fmla="*/ 2147483647 h 33"/>
              <a:gd name="T4" fmla="*/ 2147483647 w 25"/>
              <a:gd name="T5" fmla="*/ 2147483647 h 33"/>
              <a:gd name="T6" fmla="*/ 2147483647 w 25"/>
              <a:gd name="T7" fmla="*/ 2147483647 h 33"/>
              <a:gd name="T8" fmla="*/ 2147483647 w 25"/>
              <a:gd name="T9" fmla="*/ 0 h 33"/>
              <a:gd name="T10" fmla="*/ 0 w 25"/>
              <a:gd name="T11" fmla="*/ 2147483647 h 33"/>
              <a:gd name="T12" fmla="*/ 0 w 25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3"/>
              <a:gd name="T23" fmla="*/ 25 w 2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3">
                <a:moveTo>
                  <a:pt x="0" y="32"/>
                </a:moveTo>
                <a:lnTo>
                  <a:pt x="0" y="32"/>
                </a:lnTo>
                <a:lnTo>
                  <a:pt x="16" y="24"/>
                </a:lnTo>
                <a:lnTo>
                  <a:pt x="24" y="16"/>
                </a:lnTo>
                <a:lnTo>
                  <a:pt x="8" y="0"/>
                </a:lnTo>
                <a:lnTo>
                  <a:pt x="0" y="16"/>
                </a:lnTo>
                <a:lnTo>
                  <a:pt x="0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3" name="Freeform 142"/>
          <p:cNvSpPr>
            <a:spLocks noChangeAspect="1"/>
          </p:cNvSpPr>
          <p:nvPr/>
        </p:nvSpPr>
        <p:spPr bwMode="auto">
          <a:xfrm>
            <a:off x="4754563" y="2465388"/>
            <a:ext cx="26987" cy="42862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2147483647 h 25"/>
              <a:gd name="T4" fmla="*/ 2147483647 w 17"/>
              <a:gd name="T5" fmla="*/ 2147483647 h 25"/>
              <a:gd name="T6" fmla="*/ 2147483647 w 17"/>
              <a:gd name="T7" fmla="*/ 0 h 25"/>
              <a:gd name="T8" fmla="*/ 0 w 17"/>
              <a:gd name="T9" fmla="*/ 2147483647 h 25"/>
              <a:gd name="T10" fmla="*/ 0 w 17"/>
              <a:gd name="T11" fmla="*/ 2147483647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5"/>
              <a:gd name="T20" fmla="*/ 17 w 1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5">
                <a:moveTo>
                  <a:pt x="0" y="24"/>
                </a:moveTo>
                <a:lnTo>
                  <a:pt x="0" y="24"/>
                </a:lnTo>
                <a:lnTo>
                  <a:pt x="8" y="8"/>
                </a:lnTo>
                <a:lnTo>
                  <a:pt x="16" y="0"/>
                </a:lnTo>
                <a:lnTo>
                  <a:pt x="0" y="8"/>
                </a:lnTo>
                <a:lnTo>
                  <a:pt x="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4" name="Freeform 143"/>
          <p:cNvSpPr>
            <a:spLocks noChangeAspect="1"/>
          </p:cNvSpPr>
          <p:nvPr/>
        </p:nvSpPr>
        <p:spPr bwMode="auto">
          <a:xfrm>
            <a:off x="4754563" y="2465388"/>
            <a:ext cx="26987" cy="42862"/>
          </a:xfrm>
          <a:custGeom>
            <a:avLst/>
            <a:gdLst>
              <a:gd name="T0" fmla="*/ 0 w 17"/>
              <a:gd name="T1" fmla="*/ 2147483647 h 25"/>
              <a:gd name="T2" fmla="*/ 2147483647 w 17"/>
              <a:gd name="T3" fmla="*/ 2147483647 h 25"/>
              <a:gd name="T4" fmla="*/ 2147483647 w 17"/>
              <a:gd name="T5" fmla="*/ 0 h 25"/>
              <a:gd name="T6" fmla="*/ 0 w 17"/>
              <a:gd name="T7" fmla="*/ 2147483647 h 25"/>
              <a:gd name="T8" fmla="*/ 0 w 17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5"/>
              <a:gd name="T17" fmla="*/ 17 w 17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5">
                <a:moveTo>
                  <a:pt x="0" y="24"/>
                </a:moveTo>
                <a:lnTo>
                  <a:pt x="8" y="8"/>
                </a:lnTo>
                <a:lnTo>
                  <a:pt x="16" y="0"/>
                </a:lnTo>
                <a:lnTo>
                  <a:pt x="0" y="8"/>
                </a:lnTo>
                <a:lnTo>
                  <a:pt x="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5" name="Freeform 144"/>
          <p:cNvSpPr>
            <a:spLocks noChangeAspect="1"/>
          </p:cNvSpPr>
          <p:nvPr/>
        </p:nvSpPr>
        <p:spPr bwMode="auto">
          <a:xfrm>
            <a:off x="5127625" y="2574925"/>
            <a:ext cx="14288" cy="30163"/>
          </a:xfrm>
          <a:custGeom>
            <a:avLst/>
            <a:gdLst>
              <a:gd name="T0" fmla="*/ 0 w 9"/>
              <a:gd name="T1" fmla="*/ 2147483647 h 17"/>
              <a:gd name="T2" fmla="*/ 0 w 9"/>
              <a:gd name="T3" fmla="*/ 2147483647 h 17"/>
              <a:gd name="T4" fmla="*/ 0 w 9"/>
              <a:gd name="T5" fmla="*/ 2147483647 h 17"/>
              <a:gd name="T6" fmla="*/ 2147483647 w 9"/>
              <a:gd name="T7" fmla="*/ 2147483647 h 17"/>
              <a:gd name="T8" fmla="*/ 2147483647 w 9"/>
              <a:gd name="T9" fmla="*/ 2147483647 h 17"/>
              <a:gd name="T10" fmla="*/ 2147483647 w 9"/>
              <a:gd name="T11" fmla="*/ 0 h 17"/>
              <a:gd name="T12" fmla="*/ 0 w 9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7"/>
              <a:gd name="T23" fmla="*/ 9 w 9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6" name="Freeform 145"/>
          <p:cNvSpPr>
            <a:spLocks noChangeAspect="1"/>
          </p:cNvSpPr>
          <p:nvPr/>
        </p:nvSpPr>
        <p:spPr bwMode="auto">
          <a:xfrm>
            <a:off x="5156200" y="2562225"/>
            <a:ext cx="30163" cy="28575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0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0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16" y="16"/>
                </a:lnTo>
                <a:lnTo>
                  <a:pt x="16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7" name="Freeform 146"/>
          <p:cNvSpPr>
            <a:spLocks noChangeAspect="1"/>
          </p:cNvSpPr>
          <p:nvPr/>
        </p:nvSpPr>
        <p:spPr bwMode="auto">
          <a:xfrm>
            <a:off x="5156200" y="2603500"/>
            <a:ext cx="30163" cy="15875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0 w 17"/>
              <a:gd name="T5" fmla="*/ 2147483647 h 9"/>
              <a:gd name="T6" fmla="*/ 2147483647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8" name="Freeform 147"/>
          <p:cNvSpPr>
            <a:spLocks noChangeAspect="1"/>
          </p:cNvSpPr>
          <p:nvPr/>
        </p:nvSpPr>
        <p:spPr bwMode="auto">
          <a:xfrm>
            <a:off x="5308600" y="2492375"/>
            <a:ext cx="28575" cy="30163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0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0 h 17"/>
              <a:gd name="T10" fmla="*/ 2147483647 w 17"/>
              <a:gd name="T11" fmla="*/ 0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lnTo>
                  <a:pt x="8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29" name="Freeform 148"/>
          <p:cNvSpPr>
            <a:spLocks noChangeAspect="1"/>
          </p:cNvSpPr>
          <p:nvPr/>
        </p:nvSpPr>
        <p:spPr bwMode="auto">
          <a:xfrm>
            <a:off x="5389563" y="2465388"/>
            <a:ext cx="31750" cy="14287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0 w 17"/>
              <a:gd name="T5" fmla="*/ 2147483647 h 9"/>
              <a:gd name="T6" fmla="*/ 2147483647 w 17"/>
              <a:gd name="T7" fmla="*/ 0 h 9"/>
              <a:gd name="T8" fmla="*/ 2147483647 w 17"/>
              <a:gd name="T9" fmla="*/ 0 h 9"/>
              <a:gd name="T10" fmla="*/ 0 w 17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9"/>
              <a:gd name="T20" fmla="*/ 17 w 17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0" name="Freeform 149"/>
          <p:cNvSpPr>
            <a:spLocks noChangeAspect="1"/>
          </p:cNvSpPr>
          <p:nvPr/>
        </p:nvSpPr>
        <p:spPr bwMode="auto">
          <a:xfrm>
            <a:off x="5405438" y="2436813"/>
            <a:ext cx="15875" cy="15875"/>
          </a:xfrm>
          <a:custGeom>
            <a:avLst/>
            <a:gdLst>
              <a:gd name="T0" fmla="*/ 0 w 9"/>
              <a:gd name="T1" fmla="*/ 2147483647 h 9"/>
              <a:gd name="T2" fmla="*/ 0 w 9"/>
              <a:gd name="T3" fmla="*/ 2147483647 h 9"/>
              <a:gd name="T4" fmla="*/ 2147483647 w 9"/>
              <a:gd name="T5" fmla="*/ 2147483647 h 9"/>
              <a:gd name="T6" fmla="*/ 0 w 9"/>
              <a:gd name="T7" fmla="*/ 0 h 9"/>
              <a:gd name="T8" fmla="*/ 0 w 9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1" name="Freeform 150"/>
          <p:cNvSpPr>
            <a:spLocks noChangeAspect="1"/>
          </p:cNvSpPr>
          <p:nvPr/>
        </p:nvSpPr>
        <p:spPr bwMode="auto">
          <a:xfrm>
            <a:off x="4767263" y="2465388"/>
            <a:ext cx="182562" cy="319087"/>
          </a:xfrm>
          <a:custGeom>
            <a:avLst/>
            <a:gdLst>
              <a:gd name="T0" fmla="*/ 2147483647 w 105"/>
              <a:gd name="T1" fmla="*/ 2147483647 h 185"/>
              <a:gd name="T2" fmla="*/ 2147483647 w 105"/>
              <a:gd name="T3" fmla="*/ 2147483647 h 185"/>
              <a:gd name="T4" fmla="*/ 2147483647 w 105"/>
              <a:gd name="T5" fmla="*/ 2147483647 h 185"/>
              <a:gd name="T6" fmla="*/ 2147483647 w 105"/>
              <a:gd name="T7" fmla="*/ 2147483647 h 185"/>
              <a:gd name="T8" fmla="*/ 2147483647 w 105"/>
              <a:gd name="T9" fmla="*/ 2147483647 h 185"/>
              <a:gd name="T10" fmla="*/ 2147483647 w 105"/>
              <a:gd name="T11" fmla="*/ 2147483647 h 185"/>
              <a:gd name="T12" fmla="*/ 2147483647 w 105"/>
              <a:gd name="T13" fmla="*/ 2147483647 h 185"/>
              <a:gd name="T14" fmla="*/ 2147483647 w 105"/>
              <a:gd name="T15" fmla="*/ 2147483647 h 185"/>
              <a:gd name="T16" fmla="*/ 2147483647 w 105"/>
              <a:gd name="T17" fmla="*/ 2147483647 h 185"/>
              <a:gd name="T18" fmla="*/ 2147483647 w 105"/>
              <a:gd name="T19" fmla="*/ 2147483647 h 185"/>
              <a:gd name="T20" fmla="*/ 2147483647 w 105"/>
              <a:gd name="T21" fmla="*/ 2147483647 h 185"/>
              <a:gd name="T22" fmla="*/ 2147483647 w 105"/>
              <a:gd name="T23" fmla="*/ 2147483647 h 185"/>
              <a:gd name="T24" fmla="*/ 2147483647 w 105"/>
              <a:gd name="T25" fmla="*/ 2147483647 h 185"/>
              <a:gd name="T26" fmla="*/ 2147483647 w 105"/>
              <a:gd name="T27" fmla="*/ 2147483647 h 185"/>
              <a:gd name="T28" fmla="*/ 2147483647 w 105"/>
              <a:gd name="T29" fmla="*/ 2147483647 h 185"/>
              <a:gd name="T30" fmla="*/ 2147483647 w 105"/>
              <a:gd name="T31" fmla="*/ 2147483647 h 185"/>
              <a:gd name="T32" fmla="*/ 2147483647 w 105"/>
              <a:gd name="T33" fmla="*/ 2147483647 h 185"/>
              <a:gd name="T34" fmla="*/ 2147483647 w 105"/>
              <a:gd name="T35" fmla="*/ 2147483647 h 185"/>
              <a:gd name="T36" fmla="*/ 2147483647 w 105"/>
              <a:gd name="T37" fmla="*/ 2147483647 h 185"/>
              <a:gd name="T38" fmla="*/ 2147483647 w 105"/>
              <a:gd name="T39" fmla="*/ 2147483647 h 185"/>
              <a:gd name="T40" fmla="*/ 2147483647 w 105"/>
              <a:gd name="T41" fmla="*/ 2147483647 h 185"/>
              <a:gd name="T42" fmla="*/ 2147483647 w 105"/>
              <a:gd name="T43" fmla="*/ 2147483647 h 185"/>
              <a:gd name="T44" fmla="*/ 2147483647 w 105"/>
              <a:gd name="T45" fmla="*/ 2147483647 h 185"/>
              <a:gd name="T46" fmla="*/ 2147483647 w 105"/>
              <a:gd name="T47" fmla="*/ 2147483647 h 185"/>
              <a:gd name="T48" fmla="*/ 2147483647 w 105"/>
              <a:gd name="T49" fmla="*/ 2147483647 h 185"/>
              <a:gd name="T50" fmla="*/ 2147483647 w 105"/>
              <a:gd name="T51" fmla="*/ 0 h 185"/>
              <a:gd name="T52" fmla="*/ 2147483647 w 105"/>
              <a:gd name="T53" fmla="*/ 0 h 185"/>
              <a:gd name="T54" fmla="*/ 2147483647 w 105"/>
              <a:gd name="T55" fmla="*/ 0 h 185"/>
              <a:gd name="T56" fmla="*/ 2147483647 w 105"/>
              <a:gd name="T57" fmla="*/ 2147483647 h 185"/>
              <a:gd name="T58" fmla="*/ 0 w 105"/>
              <a:gd name="T59" fmla="*/ 2147483647 h 185"/>
              <a:gd name="T60" fmla="*/ 2147483647 w 105"/>
              <a:gd name="T61" fmla="*/ 2147483647 h 185"/>
              <a:gd name="T62" fmla="*/ 2147483647 w 105"/>
              <a:gd name="T63" fmla="*/ 2147483647 h 185"/>
              <a:gd name="T64" fmla="*/ 2147483647 w 105"/>
              <a:gd name="T65" fmla="*/ 2147483647 h 185"/>
              <a:gd name="T66" fmla="*/ 2147483647 w 105"/>
              <a:gd name="T67" fmla="*/ 2147483647 h 185"/>
              <a:gd name="T68" fmla="*/ 2147483647 w 105"/>
              <a:gd name="T69" fmla="*/ 2147483647 h 185"/>
              <a:gd name="T70" fmla="*/ 2147483647 w 105"/>
              <a:gd name="T71" fmla="*/ 2147483647 h 185"/>
              <a:gd name="T72" fmla="*/ 2147483647 w 105"/>
              <a:gd name="T73" fmla="*/ 2147483647 h 185"/>
              <a:gd name="T74" fmla="*/ 2147483647 w 105"/>
              <a:gd name="T75" fmla="*/ 2147483647 h 185"/>
              <a:gd name="T76" fmla="*/ 2147483647 w 105"/>
              <a:gd name="T77" fmla="*/ 2147483647 h 185"/>
              <a:gd name="T78" fmla="*/ 2147483647 w 105"/>
              <a:gd name="T79" fmla="*/ 2147483647 h 185"/>
              <a:gd name="T80" fmla="*/ 2147483647 w 105"/>
              <a:gd name="T81" fmla="*/ 2147483647 h 185"/>
              <a:gd name="T82" fmla="*/ 2147483647 w 105"/>
              <a:gd name="T83" fmla="*/ 2147483647 h 185"/>
              <a:gd name="T84" fmla="*/ 2147483647 w 105"/>
              <a:gd name="T85" fmla="*/ 2147483647 h 185"/>
              <a:gd name="T86" fmla="*/ 2147483647 w 105"/>
              <a:gd name="T87" fmla="*/ 2147483647 h 185"/>
              <a:gd name="T88" fmla="*/ 2147483647 w 105"/>
              <a:gd name="T89" fmla="*/ 2147483647 h 185"/>
              <a:gd name="T90" fmla="*/ 2147483647 w 105"/>
              <a:gd name="T91" fmla="*/ 2147483647 h 185"/>
              <a:gd name="T92" fmla="*/ 2147483647 w 105"/>
              <a:gd name="T93" fmla="*/ 2147483647 h 185"/>
              <a:gd name="T94" fmla="*/ 2147483647 w 105"/>
              <a:gd name="T95" fmla="*/ 2147483647 h 185"/>
              <a:gd name="T96" fmla="*/ 2147483647 w 105"/>
              <a:gd name="T97" fmla="*/ 2147483647 h 185"/>
              <a:gd name="T98" fmla="*/ 2147483647 w 105"/>
              <a:gd name="T99" fmla="*/ 2147483647 h 185"/>
              <a:gd name="T100" fmla="*/ 2147483647 w 105"/>
              <a:gd name="T101" fmla="*/ 2147483647 h 185"/>
              <a:gd name="T102" fmla="*/ 2147483647 w 105"/>
              <a:gd name="T103" fmla="*/ 2147483647 h 185"/>
              <a:gd name="T104" fmla="*/ 2147483647 w 105"/>
              <a:gd name="T105" fmla="*/ 2147483647 h 185"/>
              <a:gd name="T106" fmla="*/ 2147483647 w 105"/>
              <a:gd name="T107" fmla="*/ 2147483647 h 185"/>
              <a:gd name="T108" fmla="*/ 2147483647 w 105"/>
              <a:gd name="T109" fmla="*/ 2147483647 h 185"/>
              <a:gd name="T110" fmla="*/ 2147483647 w 105"/>
              <a:gd name="T111" fmla="*/ 2147483647 h 185"/>
              <a:gd name="T112" fmla="*/ 2147483647 w 105"/>
              <a:gd name="T113" fmla="*/ 2147483647 h 185"/>
              <a:gd name="T114" fmla="*/ 2147483647 w 105"/>
              <a:gd name="T115" fmla="*/ 2147483647 h 185"/>
              <a:gd name="T116" fmla="*/ 2147483647 w 105"/>
              <a:gd name="T117" fmla="*/ 2147483647 h 185"/>
              <a:gd name="T118" fmla="*/ 2147483647 w 105"/>
              <a:gd name="T119" fmla="*/ 2147483647 h 18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5"/>
              <a:gd name="T181" fmla="*/ 0 h 185"/>
              <a:gd name="T182" fmla="*/ 105 w 105"/>
              <a:gd name="T183" fmla="*/ 185 h 18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5" h="185">
                <a:moveTo>
                  <a:pt x="16" y="184"/>
                </a:moveTo>
                <a:lnTo>
                  <a:pt x="16" y="184"/>
                </a:lnTo>
                <a:lnTo>
                  <a:pt x="24" y="176"/>
                </a:lnTo>
                <a:lnTo>
                  <a:pt x="40" y="184"/>
                </a:lnTo>
                <a:lnTo>
                  <a:pt x="40" y="176"/>
                </a:lnTo>
                <a:lnTo>
                  <a:pt x="48" y="168"/>
                </a:lnTo>
                <a:lnTo>
                  <a:pt x="56" y="176"/>
                </a:lnTo>
                <a:lnTo>
                  <a:pt x="64" y="168"/>
                </a:lnTo>
                <a:lnTo>
                  <a:pt x="96" y="168"/>
                </a:lnTo>
                <a:lnTo>
                  <a:pt x="104" y="160"/>
                </a:lnTo>
                <a:lnTo>
                  <a:pt x="88" y="160"/>
                </a:lnTo>
                <a:lnTo>
                  <a:pt x="104" y="136"/>
                </a:lnTo>
                <a:lnTo>
                  <a:pt x="96" y="128"/>
                </a:lnTo>
                <a:lnTo>
                  <a:pt x="88" y="128"/>
                </a:lnTo>
                <a:lnTo>
                  <a:pt x="80" y="128"/>
                </a:lnTo>
                <a:lnTo>
                  <a:pt x="88" y="120"/>
                </a:lnTo>
                <a:lnTo>
                  <a:pt x="88" y="112"/>
                </a:lnTo>
                <a:lnTo>
                  <a:pt x="80" y="96"/>
                </a:lnTo>
                <a:lnTo>
                  <a:pt x="72" y="88"/>
                </a:lnTo>
                <a:lnTo>
                  <a:pt x="56" y="64"/>
                </a:lnTo>
                <a:lnTo>
                  <a:pt x="40" y="56"/>
                </a:lnTo>
                <a:lnTo>
                  <a:pt x="64" y="24"/>
                </a:lnTo>
                <a:lnTo>
                  <a:pt x="56" y="16"/>
                </a:lnTo>
                <a:lnTo>
                  <a:pt x="32" y="24"/>
                </a:lnTo>
                <a:lnTo>
                  <a:pt x="32" y="8"/>
                </a:lnTo>
                <a:lnTo>
                  <a:pt x="48" y="0"/>
                </a:lnTo>
                <a:lnTo>
                  <a:pt x="40" y="0"/>
                </a:lnTo>
                <a:lnTo>
                  <a:pt x="24" y="0"/>
                </a:lnTo>
                <a:lnTo>
                  <a:pt x="8" y="24"/>
                </a:lnTo>
                <a:lnTo>
                  <a:pt x="0" y="24"/>
                </a:lnTo>
                <a:lnTo>
                  <a:pt x="8" y="32"/>
                </a:lnTo>
                <a:lnTo>
                  <a:pt x="16" y="32"/>
                </a:lnTo>
                <a:lnTo>
                  <a:pt x="8" y="48"/>
                </a:lnTo>
                <a:lnTo>
                  <a:pt x="16" y="48"/>
                </a:lnTo>
                <a:lnTo>
                  <a:pt x="16" y="56"/>
                </a:lnTo>
                <a:lnTo>
                  <a:pt x="8" y="64"/>
                </a:lnTo>
                <a:lnTo>
                  <a:pt x="16" y="64"/>
                </a:lnTo>
                <a:lnTo>
                  <a:pt x="16" y="72"/>
                </a:lnTo>
                <a:lnTo>
                  <a:pt x="16" y="64"/>
                </a:lnTo>
                <a:lnTo>
                  <a:pt x="24" y="72"/>
                </a:lnTo>
                <a:lnTo>
                  <a:pt x="16" y="80"/>
                </a:lnTo>
                <a:lnTo>
                  <a:pt x="24" y="88"/>
                </a:lnTo>
                <a:lnTo>
                  <a:pt x="40" y="80"/>
                </a:lnTo>
                <a:lnTo>
                  <a:pt x="40" y="88"/>
                </a:lnTo>
                <a:lnTo>
                  <a:pt x="40" y="96"/>
                </a:lnTo>
                <a:lnTo>
                  <a:pt x="48" y="96"/>
                </a:lnTo>
                <a:lnTo>
                  <a:pt x="48" y="112"/>
                </a:lnTo>
                <a:lnTo>
                  <a:pt x="24" y="112"/>
                </a:lnTo>
                <a:lnTo>
                  <a:pt x="32" y="120"/>
                </a:lnTo>
                <a:lnTo>
                  <a:pt x="24" y="128"/>
                </a:lnTo>
                <a:lnTo>
                  <a:pt x="32" y="128"/>
                </a:lnTo>
                <a:lnTo>
                  <a:pt x="32" y="136"/>
                </a:lnTo>
                <a:lnTo>
                  <a:pt x="16" y="144"/>
                </a:lnTo>
                <a:lnTo>
                  <a:pt x="24" y="152"/>
                </a:lnTo>
                <a:lnTo>
                  <a:pt x="32" y="152"/>
                </a:lnTo>
                <a:lnTo>
                  <a:pt x="40" y="160"/>
                </a:lnTo>
                <a:lnTo>
                  <a:pt x="48" y="152"/>
                </a:lnTo>
                <a:lnTo>
                  <a:pt x="48" y="160"/>
                </a:lnTo>
                <a:lnTo>
                  <a:pt x="32" y="160"/>
                </a:lnTo>
                <a:lnTo>
                  <a:pt x="16" y="18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2" name="Freeform 151"/>
          <p:cNvSpPr>
            <a:spLocks noChangeAspect="1"/>
          </p:cNvSpPr>
          <p:nvPr/>
        </p:nvSpPr>
        <p:spPr bwMode="auto">
          <a:xfrm>
            <a:off x="4767263" y="2465388"/>
            <a:ext cx="182562" cy="319087"/>
          </a:xfrm>
          <a:custGeom>
            <a:avLst/>
            <a:gdLst>
              <a:gd name="T0" fmla="*/ 2147483647 w 105"/>
              <a:gd name="T1" fmla="*/ 2147483647 h 185"/>
              <a:gd name="T2" fmla="*/ 2147483647 w 105"/>
              <a:gd name="T3" fmla="*/ 2147483647 h 185"/>
              <a:gd name="T4" fmla="*/ 2147483647 w 105"/>
              <a:gd name="T5" fmla="*/ 2147483647 h 185"/>
              <a:gd name="T6" fmla="*/ 2147483647 w 105"/>
              <a:gd name="T7" fmla="*/ 2147483647 h 185"/>
              <a:gd name="T8" fmla="*/ 2147483647 w 105"/>
              <a:gd name="T9" fmla="*/ 2147483647 h 185"/>
              <a:gd name="T10" fmla="*/ 2147483647 w 105"/>
              <a:gd name="T11" fmla="*/ 2147483647 h 185"/>
              <a:gd name="T12" fmla="*/ 2147483647 w 105"/>
              <a:gd name="T13" fmla="*/ 2147483647 h 185"/>
              <a:gd name="T14" fmla="*/ 2147483647 w 105"/>
              <a:gd name="T15" fmla="*/ 2147483647 h 185"/>
              <a:gd name="T16" fmla="*/ 2147483647 w 105"/>
              <a:gd name="T17" fmla="*/ 2147483647 h 185"/>
              <a:gd name="T18" fmla="*/ 2147483647 w 105"/>
              <a:gd name="T19" fmla="*/ 2147483647 h 185"/>
              <a:gd name="T20" fmla="*/ 2147483647 w 105"/>
              <a:gd name="T21" fmla="*/ 2147483647 h 185"/>
              <a:gd name="T22" fmla="*/ 2147483647 w 105"/>
              <a:gd name="T23" fmla="*/ 2147483647 h 185"/>
              <a:gd name="T24" fmla="*/ 2147483647 w 105"/>
              <a:gd name="T25" fmla="*/ 2147483647 h 185"/>
              <a:gd name="T26" fmla="*/ 2147483647 w 105"/>
              <a:gd name="T27" fmla="*/ 2147483647 h 185"/>
              <a:gd name="T28" fmla="*/ 2147483647 w 105"/>
              <a:gd name="T29" fmla="*/ 2147483647 h 185"/>
              <a:gd name="T30" fmla="*/ 2147483647 w 105"/>
              <a:gd name="T31" fmla="*/ 2147483647 h 185"/>
              <a:gd name="T32" fmla="*/ 2147483647 w 105"/>
              <a:gd name="T33" fmla="*/ 2147483647 h 185"/>
              <a:gd name="T34" fmla="*/ 2147483647 w 105"/>
              <a:gd name="T35" fmla="*/ 2147483647 h 185"/>
              <a:gd name="T36" fmla="*/ 2147483647 w 105"/>
              <a:gd name="T37" fmla="*/ 2147483647 h 185"/>
              <a:gd name="T38" fmla="*/ 2147483647 w 105"/>
              <a:gd name="T39" fmla="*/ 2147483647 h 185"/>
              <a:gd name="T40" fmla="*/ 2147483647 w 105"/>
              <a:gd name="T41" fmla="*/ 2147483647 h 185"/>
              <a:gd name="T42" fmla="*/ 2147483647 w 105"/>
              <a:gd name="T43" fmla="*/ 2147483647 h 185"/>
              <a:gd name="T44" fmla="*/ 2147483647 w 105"/>
              <a:gd name="T45" fmla="*/ 2147483647 h 185"/>
              <a:gd name="T46" fmla="*/ 2147483647 w 105"/>
              <a:gd name="T47" fmla="*/ 2147483647 h 185"/>
              <a:gd name="T48" fmla="*/ 2147483647 w 105"/>
              <a:gd name="T49" fmla="*/ 0 h 185"/>
              <a:gd name="T50" fmla="*/ 2147483647 w 105"/>
              <a:gd name="T51" fmla="*/ 0 h 185"/>
              <a:gd name="T52" fmla="*/ 2147483647 w 105"/>
              <a:gd name="T53" fmla="*/ 0 h 185"/>
              <a:gd name="T54" fmla="*/ 2147483647 w 105"/>
              <a:gd name="T55" fmla="*/ 2147483647 h 185"/>
              <a:gd name="T56" fmla="*/ 0 w 105"/>
              <a:gd name="T57" fmla="*/ 2147483647 h 185"/>
              <a:gd name="T58" fmla="*/ 2147483647 w 105"/>
              <a:gd name="T59" fmla="*/ 2147483647 h 185"/>
              <a:gd name="T60" fmla="*/ 2147483647 w 105"/>
              <a:gd name="T61" fmla="*/ 2147483647 h 185"/>
              <a:gd name="T62" fmla="*/ 2147483647 w 105"/>
              <a:gd name="T63" fmla="*/ 2147483647 h 185"/>
              <a:gd name="T64" fmla="*/ 2147483647 w 105"/>
              <a:gd name="T65" fmla="*/ 2147483647 h 185"/>
              <a:gd name="T66" fmla="*/ 2147483647 w 105"/>
              <a:gd name="T67" fmla="*/ 2147483647 h 185"/>
              <a:gd name="T68" fmla="*/ 2147483647 w 105"/>
              <a:gd name="T69" fmla="*/ 2147483647 h 185"/>
              <a:gd name="T70" fmla="*/ 2147483647 w 105"/>
              <a:gd name="T71" fmla="*/ 2147483647 h 185"/>
              <a:gd name="T72" fmla="*/ 2147483647 w 105"/>
              <a:gd name="T73" fmla="*/ 2147483647 h 185"/>
              <a:gd name="T74" fmla="*/ 2147483647 w 105"/>
              <a:gd name="T75" fmla="*/ 2147483647 h 185"/>
              <a:gd name="T76" fmla="*/ 2147483647 w 105"/>
              <a:gd name="T77" fmla="*/ 2147483647 h 185"/>
              <a:gd name="T78" fmla="*/ 2147483647 w 105"/>
              <a:gd name="T79" fmla="*/ 2147483647 h 185"/>
              <a:gd name="T80" fmla="*/ 2147483647 w 105"/>
              <a:gd name="T81" fmla="*/ 2147483647 h 185"/>
              <a:gd name="T82" fmla="*/ 2147483647 w 105"/>
              <a:gd name="T83" fmla="*/ 2147483647 h 185"/>
              <a:gd name="T84" fmla="*/ 2147483647 w 105"/>
              <a:gd name="T85" fmla="*/ 2147483647 h 185"/>
              <a:gd name="T86" fmla="*/ 2147483647 w 105"/>
              <a:gd name="T87" fmla="*/ 2147483647 h 185"/>
              <a:gd name="T88" fmla="*/ 2147483647 w 105"/>
              <a:gd name="T89" fmla="*/ 2147483647 h 185"/>
              <a:gd name="T90" fmla="*/ 2147483647 w 105"/>
              <a:gd name="T91" fmla="*/ 2147483647 h 185"/>
              <a:gd name="T92" fmla="*/ 2147483647 w 105"/>
              <a:gd name="T93" fmla="*/ 2147483647 h 185"/>
              <a:gd name="T94" fmla="*/ 2147483647 w 105"/>
              <a:gd name="T95" fmla="*/ 2147483647 h 185"/>
              <a:gd name="T96" fmla="*/ 2147483647 w 105"/>
              <a:gd name="T97" fmla="*/ 2147483647 h 185"/>
              <a:gd name="T98" fmla="*/ 2147483647 w 105"/>
              <a:gd name="T99" fmla="*/ 2147483647 h 185"/>
              <a:gd name="T100" fmla="*/ 2147483647 w 105"/>
              <a:gd name="T101" fmla="*/ 2147483647 h 185"/>
              <a:gd name="T102" fmla="*/ 2147483647 w 105"/>
              <a:gd name="T103" fmla="*/ 2147483647 h 185"/>
              <a:gd name="T104" fmla="*/ 2147483647 w 105"/>
              <a:gd name="T105" fmla="*/ 2147483647 h 185"/>
              <a:gd name="T106" fmla="*/ 2147483647 w 105"/>
              <a:gd name="T107" fmla="*/ 2147483647 h 185"/>
              <a:gd name="T108" fmla="*/ 2147483647 w 105"/>
              <a:gd name="T109" fmla="*/ 2147483647 h 185"/>
              <a:gd name="T110" fmla="*/ 2147483647 w 105"/>
              <a:gd name="T111" fmla="*/ 2147483647 h 185"/>
              <a:gd name="T112" fmla="*/ 2147483647 w 105"/>
              <a:gd name="T113" fmla="*/ 2147483647 h 185"/>
              <a:gd name="T114" fmla="*/ 2147483647 w 105"/>
              <a:gd name="T115" fmla="*/ 2147483647 h 185"/>
              <a:gd name="T116" fmla="*/ 2147483647 w 105"/>
              <a:gd name="T117" fmla="*/ 2147483647 h 18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5"/>
              <a:gd name="T178" fmla="*/ 0 h 185"/>
              <a:gd name="T179" fmla="*/ 105 w 105"/>
              <a:gd name="T180" fmla="*/ 185 h 18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5" h="185">
                <a:moveTo>
                  <a:pt x="16" y="184"/>
                </a:moveTo>
                <a:lnTo>
                  <a:pt x="24" y="176"/>
                </a:lnTo>
                <a:lnTo>
                  <a:pt x="40" y="184"/>
                </a:lnTo>
                <a:lnTo>
                  <a:pt x="40" y="176"/>
                </a:lnTo>
                <a:lnTo>
                  <a:pt x="48" y="168"/>
                </a:lnTo>
                <a:lnTo>
                  <a:pt x="56" y="176"/>
                </a:lnTo>
                <a:lnTo>
                  <a:pt x="64" y="168"/>
                </a:lnTo>
                <a:lnTo>
                  <a:pt x="96" y="168"/>
                </a:lnTo>
                <a:lnTo>
                  <a:pt x="104" y="160"/>
                </a:lnTo>
                <a:lnTo>
                  <a:pt x="88" y="160"/>
                </a:lnTo>
                <a:lnTo>
                  <a:pt x="104" y="136"/>
                </a:lnTo>
                <a:lnTo>
                  <a:pt x="96" y="128"/>
                </a:lnTo>
                <a:lnTo>
                  <a:pt x="88" y="128"/>
                </a:lnTo>
                <a:lnTo>
                  <a:pt x="80" y="128"/>
                </a:lnTo>
                <a:lnTo>
                  <a:pt x="88" y="120"/>
                </a:lnTo>
                <a:lnTo>
                  <a:pt x="88" y="112"/>
                </a:lnTo>
                <a:lnTo>
                  <a:pt x="80" y="96"/>
                </a:lnTo>
                <a:lnTo>
                  <a:pt x="72" y="88"/>
                </a:lnTo>
                <a:lnTo>
                  <a:pt x="56" y="64"/>
                </a:lnTo>
                <a:lnTo>
                  <a:pt x="40" y="56"/>
                </a:lnTo>
                <a:lnTo>
                  <a:pt x="64" y="24"/>
                </a:lnTo>
                <a:lnTo>
                  <a:pt x="56" y="16"/>
                </a:lnTo>
                <a:lnTo>
                  <a:pt x="32" y="24"/>
                </a:lnTo>
                <a:lnTo>
                  <a:pt x="32" y="8"/>
                </a:lnTo>
                <a:lnTo>
                  <a:pt x="48" y="0"/>
                </a:lnTo>
                <a:lnTo>
                  <a:pt x="40" y="0"/>
                </a:lnTo>
                <a:lnTo>
                  <a:pt x="24" y="0"/>
                </a:lnTo>
                <a:lnTo>
                  <a:pt x="8" y="24"/>
                </a:lnTo>
                <a:lnTo>
                  <a:pt x="0" y="24"/>
                </a:lnTo>
                <a:lnTo>
                  <a:pt x="8" y="32"/>
                </a:lnTo>
                <a:lnTo>
                  <a:pt x="16" y="32"/>
                </a:lnTo>
                <a:lnTo>
                  <a:pt x="8" y="48"/>
                </a:lnTo>
                <a:lnTo>
                  <a:pt x="16" y="48"/>
                </a:lnTo>
                <a:lnTo>
                  <a:pt x="16" y="56"/>
                </a:lnTo>
                <a:lnTo>
                  <a:pt x="8" y="64"/>
                </a:lnTo>
                <a:lnTo>
                  <a:pt x="16" y="64"/>
                </a:lnTo>
                <a:lnTo>
                  <a:pt x="16" y="72"/>
                </a:lnTo>
                <a:lnTo>
                  <a:pt x="16" y="64"/>
                </a:lnTo>
                <a:lnTo>
                  <a:pt x="24" y="72"/>
                </a:lnTo>
                <a:lnTo>
                  <a:pt x="16" y="80"/>
                </a:lnTo>
                <a:lnTo>
                  <a:pt x="24" y="88"/>
                </a:lnTo>
                <a:lnTo>
                  <a:pt x="40" y="80"/>
                </a:lnTo>
                <a:lnTo>
                  <a:pt x="40" y="88"/>
                </a:lnTo>
                <a:lnTo>
                  <a:pt x="40" y="96"/>
                </a:lnTo>
                <a:lnTo>
                  <a:pt x="48" y="96"/>
                </a:lnTo>
                <a:lnTo>
                  <a:pt x="48" y="112"/>
                </a:lnTo>
                <a:lnTo>
                  <a:pt x="24" y="112"/>
                </a:lnTo>
                <a:lnTo>
                  <a:pt x="32" y="120"/>
                </a:lnTo>
                <a:lnTo>
                  <a:pt x="24" y="128"/>
                </a:lnTo>
                <a:lnTo>
                  <a:pt x="32" y="128"/>
                </a:lnTo>
                <a:lnTo>
                  <a:pt x="32" y="136"/>
                </a:lnTo>
                <a:lnTo>
                  <a:pt x="16" y="144"/>
                </a:lnTo>
                <a:lnTo>
                  <a:pt x="24" y="152"/>
                </a:lnTo>
                <a:lnTo>
                  <a:pt x="32" y="152"/>
                </a:lnTo>
                <a:lnTo>
                  <a:pt x="40" y="160"/>
                </a:lnTo>
                <a:lnTo>
                  <a:pt x="48" y="152"/>
                </a:lnTo>
                <a:lnTo>
                  <a:pt x="48" y="160"/>
                </a:lnTo>
                <a:lnTo>
                  <a:pt x="32" y="160"/>
                </a:lnTo>
                <a:lnTo>
                  <a:pt x="16" y="18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3" name="Freeform 152"/>
          <p:cNvSpPr>
            <a:spLocks noChangeAspect="1"/>
          </p:cNvSpPr>
          <p:nvPr/>
        </p:nvSpPr>
        <p:spPr bwMode="auto">
          <a:xfrm>
            <a:off x="5099050" y="3005138"/>
            <a:ext cx="15875" cy="57150"/>
          </a:xfrm>
          <a:custGeom>
            <a:avLst/>
            <a:gdLst>
              <a:gd name="T0" fmla="*/ 0 w 9"/>
              <a:gd name="T1" fmla="*/ 2147483647 h 33"/>
              <a:gd name="T2" fmla="*/ 0 w 9"/>
              <a:gd name="T3" fmla="*/ 2147483647 h 33"/>
              <a:gd name="T4" fmla="*/ 0 w 9"/>
              <a:gd name="T5" fmla="*/ 2147483647 h 33"/>
              <a:gd name="T6" fmla="*/ 2147483647 w 9"/>
              <a:gd name="T7" fmla="*/ 2147483647 h 33"/>
              <a:gd name="T8" fmla="*/ 2147483647 w 9"/>
              <a:gd name="T9" fmla="*/ 0 h 33"/>
              <a:gd name="T10" fmla="*/ 0 w 9"/>
              <a:gd name="T11" fmla="*/ 2147483647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33"/>
              <a:gd name="T20" fmla="*/ 9 w 9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33">
                <a:moveTo>
                  <a:pt x="0" y="8"/>
                </a:moveTo>
                <a:lnTo>
                  <a:pt x="0" y="8"/>
                </a:lnTo>
                <a:lnTo>
                  <a:pt x="0" y="24"/>
                </a:lnTo>
                <a:lnTo>
                  <a:pt x="8" y="32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4" name="Freeform 153"/>
          <p:cNvSpPr>
            <a:spLocks noChangeAspect="1"/>
          </p:cNvSpPr>
          <p:nvPr/>
        </p:nvSpPr>
        <p:spPr bwMode="auto">
          <a:xfrm>
            <a:off x="5084763" y="3060700"/>
            <a:ext cx="44450" cy="69850"/>
          </a:xfrm>
          <a:custGeom>
            <a:avLst/>
            <a:gdLst>
              <a:gd name="T0" fmla="*/ 0 w 25"/>
              <a:gd name="T1" fmla="*/ 0 h 41"/>
              <a:gd name="T2" fmla="*/ 0 w 25"/>
              <a:gd name="T3" fmla="*/ 0 h 41"/>
              <a:gd name="T4" fmla="*/ 2147483647 w 25"/>
              <a:gd name="T5" fmla="*/ 2147483647 h 41"/>
              <a:gd name="T6" fmla="*/ 2147483647 w 25"/>
              <a:gd name="T7" fmla="*/ 2147483647 h 41"/>
              <a:gd name="T8" fmla="*/ 2147483647 w 25"/>
              <a:gd name="T9" fmla="*/ 2147483647 h 41"/>
              <a:gd name="T10" fmla="*/ 2147483647 w 25"/>
              <a:gd name="T11" fmla="*/ 2147483647 h 41"/>
              <a:gd name="T12" fmla="*/ 2147483647 w 25"/>
              <a:gd name="T13" fmla="*/ 0 h 41"/>
              <a:gd name="T14" fmla="*/ 0 w 25"/>
              <a:gd name="T15" fmla="*/ 0 h 4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"/>
              <a:gd name="T25" fmla="*/ 0 h 41"/>
              <a:gd name="T26" fmla="*/ 25 w 25"/>
              <a:gd name="T27" fmla="*/ 41 h 4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" h="41">
                <a:moveTo>
                  <a:pt x="0" y="0"/>
                </a:moveTo>
                <a:lnTo>
                  <a:pt x="0" y="0"/>
                </a:lnTo>
                <a:lnTo>
                  <a:pt x="8" y="32"/>
                </a:lnTo>
                <a:lnTo>
                  <a:pt x="8" y="40"/>
                </a:lnTo>
                <a:lnTo>
                  <a:pt x="16" y="32"/>
                </a:lnTo>
                <a:lnTo>
                  <a:pt x="24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5" name="Freeform 154"/>
          <p:cNvSpPr>
            <a:spLocks noChangeAspect="1"/>
          </p:cNvSpPr>
          <p:nvPr/>
        </p:nvSpPr>
        <p:spPr bwMode="auto">
          <a:xfrm>
            <a:off x="5183188" y="3143250"/>
            <a:ext cx="73025" cy="42863"/>
          </a:xfrm>
          <a:custGeom>
            <a:avLst/>
            <a:gdLst>
              <a:gd name="T0" fmla="*/ 0 w 41"/>
              <a:gd name="T1" fmla="*/ 0 h 25"/>
              <a:gd name="T2" fmla="*/ 0 w 41"/>
              <a:gd name="T3" fmla="*/ 0 h 25"/>
              <a:gd name="T4" fmla="*/ 0 w 41"/>
              <a:gd name="T5" fmla="*/ 2147483647 h 25"/>
              <a:gd name="T6" fmla="*/ 2147483647 w 41"/>
              <a:gd name="T7" fmla="*/ 2147483647 h 25"/>
              <a:gd name="T8" fmla="*/ 2147483647 w 41"/>
              <a:gd name="T9" fmla="*/ 0 h 25"/>
              <a:gd name="T10" fmla="*/ 2147483647 w 41"/>
              <a:gd name="T11" fmla="*/ 0 h 25"/>
              <a:gd name="T12" fmla="*/ 2147483647 w 41"/>
              <a:gd name="T13" fmla="*/ 0 h 25"/>
              <a:gd name="T14" fmla="*/ 0 w 41"/>
              <a:gd name="T15" fmla="*/ 0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25"/>
              <a:gd name="T26" fmla="*/ 41 w 41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2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32" y="24"/>
                </a:lnTo>
                <a:lnTo>
                  <a:pt x="40" y="0"/>
                </a:lnTo>
                <a:lnTo>
                  <a:pt x="24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6" name="Freeform 155"/>
          <p:cNvSpPr>
            <a:spLocks noChangeAspect="1"/>
          </p:cNvSpPr>
          <p:nvPr/>
        </p:nvSpPr>
        <p:spPr bwMode="auto">
          <a:xfrm>
            <a:off x="5378450" y="3143250"/>
            <a:ext cx="42863" cy="42863"/>
          </a:xfrm>
          <a:custGeom>
            <a:avLst/>
            <a:gdLst>
              <a:gd name="T0" fmla="*/ 0 w 25"/>
              <a:gd name="T1" fmla="*/ 2147483647 h 25"/>
              <a:gd name="T2" fmla="*/ 0 w 25"/>
              <a:gd name="T3" fmla="*/ 2147483647 h 25"/>
              <a:gd name="T4" fmla="*/ 2147483647 w 25"/>
              <a:gd name="T5" fmla="*/ 2147483647 h 25"/>
              <a:gd name="T6" fmla="*/ 2147483647 w 25"/>
              <a:gd name="T7" fmla="*/ 2147483647 h 25"/>
              <a:gd name="T8" fmla="*/ 2147483647 w 25"/>
              <a:gd name="T9" fmla="*/ 2147483647 h 25"/>
              <a:gd name="T10" fmla="*/ 2147483647 w 25"/>
              <a:gd name="T11" fmla="*/ 2147483647 h 25"/>
              <a:gd name="T12" fmla="*/ 2147483647 w 25"/>
              <a:gd name="T13" fmla="*/ 2147483647 h 25"/>
              <a:gd name="T14" fmla="*/ 2147483647 w 25"/>
              <a:gd name="T15" fmla="*/ 2147483647 h 25"/>
              <a:gd name="T16" fmla="*/ 2147483647 w 25"/>
              <a:gd name="T17" fmla="*/ 2147483647 h 25"/>
              <a:gd name="T18" fmla="*/ 2147483647 w 25"/>
              <a:gd name="T19" fmla="*/ 0 h 25"/>
              <a:gd name="T20" fmla="*/ 0 w 25"/>
              <a:gd name="T21" fmla="*/ 2147483647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"/>
              <a:gd name="T34" fmla="*/ 0 h 25"/>
              <a:gd name="T35" fmla="*/ 25 w 25"/>
              <a:gd name="T36" fmla="*/ 25 h 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" h="25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24"/>
                </a:lnTo>
                <a:lnTo>
                  <a:pt x="16" y="24"/>
                </a:lnTo>
                <a:lnTo>
                  <a:pt x="24" y="24"/>
                </a:lnTo>
                <a:lnTo>
                  <a:pt x="16" y="8"/>
                </a:lnTo>
                <a:lnTo>
                  <a:pt x="24" y="16"/>
                </a:lnTo>
                <a:lnTo>
                  <a:pt x="24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7" name="Freeform 156"/>
          <p:cNvSpPr>
            <a:spLocks noChangeAspect="1"/>
          </p:cNvSpPr>
          <p:nvPr/>
        </p:nvSpPr>
        <p:spPr bwMode="auto">
          <a:xfrm>
            <a:off x="5432425" y="3211513"/>
            <a:ext cx="57150" cy="15875"/>
          </a:xfrm>
          <a:custGeom>
            <a:avLst/>
            <a:gdLst>
              <a:gd name="T0" fmla="*/ 0 w 33"/>
              <a:gd name="T1" fmla="*/ 2147483647 h 9"/>
              <a:gd name="T2" fmla="*/ 0 w 33"/>
              <a:gd name="T3" fmla="*/ 2147483647 h 9"/>
              <a:gd name="T4" fmla="*/ 2147483647 w 33"/>
              <a:gd name="T5" fmla="*/ 2147483647 h 9"/>
              <a:gd name="T6" fmla="*/ 2147483647 w 33"/>
              <a:gd name="T7" fmla="*/ 2147483647 h 9"/>
              <a:gd name="T8" fmla="*/ 2147483647 w 33"/>
              <a:gd name="T9" fmla="*/ 2147483647 h 9"/>
              <a:gd name="T10" fmla="*/ 0 w 33"/>
              <a:gd name="T11" fmla="*/ 0 h 9"/>
              <a:gd name="T12" fmla="*/ 0 w 33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9"/>
              <a:gd name="T23" fmla="*/ 33 w 33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9">
                <a:moveTo>
                  <a:pt x="0" y="8"/>
                </a:moveTo>
                <a:lnTo>
                  <a:pt x="0" y="8"/>
                </a:lnTo>
                <a:lnTo>
                  <a:pt x="16" y="8"/>
                </a:lnTo>
                <a:lnTo>
                  <a:pt x="32" y="8"/>
                </a:lnTo>
                <a:lnTo>
                  <a:pt x="24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8" name="Freeform 157"/>
          <p:cNvSpPr>
            <a:spLocks noChangeAspect="1"/>
          </p:cNvSpPr>
          <p:nvPr/>
        </p:nvSpPr>
        <p:spPr bwMode="auto">
          <a:xfrm>
            <a:off x="5613400" y="3211513"/>
            <a:ext cx="57150" cy="30162"/>
          </a:xfrm>
          <a:custGeom>
            <a:avLst/>
            <a:gdLst>
              <a:gd name="T0" fmla="*/ 0 w 33"/>
              <a:gd name="T1" fmla="*/ 2147483647 h 17"/>
              <a:gd name="T2" fmla="*/ 0 w 33"/>
              <a:gd name="T3" fmla="*/ 2147483647 h 17"/>
              <a:gd name="T4" fmla="*/ 2147483647 w 33"/>
              <a:gd name="T5" fmla="*/ 2147483647 h 17"/>
              <a:gd name="T6" fmla="*/ 2147483647 w 33"/>
              <a:gd name="T7" fmla="*/ 2147483647 h 17"/>
              <a:gd name="T8" fmla="*/ 2147483647 w 33"/>
              <a:gd name="T9" fmla="*/ 2147483647 h 17"/>
              <a:gd name="T10" fmla="*/ 2147483647 w 33"/>
              <a:gd name="T11" fmla="*/ 0 h 17"/>
              <a:gd name="T12" fmla="*/ 0 w 33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7"/>
              <a:gd name="T23" fmla="*/ 33 w 33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7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16"/>
                </a:lnTo>
                <a:lnTo>
                  <a:pt x="24" y="8"/>
                </a:lnTo>
                <a:lnTo>
                  <a:pt x="32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39" name="Freeform 158"/>
          <p:cNvSpPr>
            <a:spLocks noChangeAspect="1"/>
          </p:cNvSpPr>
          <p:nvPr/>
        </p:nvSpPr>
        <p:spPr bwMode="auto">
          <a:xfrm>
            <a:off x="4960938" y="3087688"/>
            <a:ext cx="28575" cy="28575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0 h 17"/>
              <a:gd name="T10" fmla="*/ 0 w 17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0" name="Line 159"/>
          <p:cNvSpPr>
            <a:spLocks noChangeAspect="1" noChangeShapeType="1"/>
          </p:cNvSpPr>
          <p:nvPr/>
        </p:nvSpPr>
        <p:spPr bwMode="auto">
          <a:xfrm flipV="1">
            <a:off x="5522913" y="3190875"/>
            <a:ext cx="14287" cy="42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1" name="Freeform 160"/>
          <p:cNvSpPr>
            <a:spLocks noChangeAspect="1"/>
          </p:cNvSpPr>
          <p:nvPr/>
        </p:nvSpPr>
        <p:spPr bwMode="auto">
          <a:xfrm>
            <a:off x="4546600" y="3392488"/>
            <a:ext cx="15875" cy="15875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0 w 9"/>
              <a:gd name="T5" fmla="*/ 2147483647 h 9"/>
              <a:gd name="T6" fmla="*/ 2147483647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2" name="Line 161"/>
          <p:cNvSpPr>
            <a:spLocks noChangeAspect="1" noChangeShapeType="1"/>
          </p:cNvSpPr>
          <p:nvPr/>
        </p:nvSpPr>
        <p:spPr bwMode="auto">
          <a:xfrm flipV="1">
            <a:off x="4614863" y="3392488"/>
            <a:ext cx="0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3" name="Freeform 162"/>
          <p:cNvSpPr>
            <a:spLocks noChangeAspect="1"/>
          </p:cNvSpPr>
          <p:nvPr/>
        </p:nvSpPr>
        <p:spPr bwMode="auto">
          <a:xfrm>
            <a:off x="5099050" y="3959225"/>
            <a:ext cx="15875" cy="15875"/>
          </a:xfrm>
          <a:custGeom>
            <a:avLst/>
            <a:gdLst>
              <a:gd name="T0" fmla="*/ 0 w 9"/>
              <a:gd name="T1" fmla="*/ 2147483647 h 9"/>
              <a:gd name="T2" fmla="*/ 0 w 9"/>
              <a:gd name="T3" fmla="*/ 2147483647 h 9"/>
              <a:gd name="T4" fmla="*/ 2147483647 w 9"/>
              <a:gd name="T5" fmla="*/ 0 h 9"/>
              <a:gd name="T6" fmla="*/ 0 w 9"/>
              <a:gd name="T7" fmla="*/ 0 h 9"/>
              <a:gd name="T8" fmla="*/ 0 w 9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4" name="Freeform 163"/>
          <p:cNvSpPr>
            <a:spLocks noChangeAspect="1"/>
          </p:cNvSpPr>
          <p:nvPr/>
        </p:nvSpPr>
        <p:spPr bwMode="auto">
          <a:xfrm>
            <a:off x="7383463" y="4278313"/>
            <a:ext cx="887412" cy="693737"/>
          </a:xfrm>
          <a:custGeom>
            <a:avLst/>
            <a:gdLst>
              <a:gd name="T0" fmla="*/ 2147483647 w 513"/>
              <a:gd name="T1" fmla="*/ 2147483647 h 401"/>
              <a:gd name="T2" fmla="*/ 2147483647 w 513"/>
              <a:gd name="T3" fmla="*/ 2147483647 h 401"/>
              <a:gd name="T4" fmla="*/ 2147483647 w 513"/>
              <a:gd name="T5" fmla="*/ 2147483647 h 401"/>
              <a:gd name="T6" fmla="*/ 2147483647 w 513"/>
              <a:gd name="T7" fmla="*/ 2147483647 h 401"/>
              <a:gd name="T8" fmla="*/ 2147483647 w 513"/>
              <a:gd name="T9" fmla="*/ 2147483647 h 401"/>
              <a:gd name="T10" fmla="*/ 2147483647 w 513"/>
              <a:gd name="T11" fmla="*/ 2147483647 h 401"/>
              <a:gd name="T12" fmla="*/ 2147483647 w 513"/>
              <a:gd name="T13" fmla="*/ 2147483647 h 401"/>
              <a:gd name="T14" fmla="*/ 2147483647 w 513"/>
              <a:gd name="T15" fmla="*/ 2147483647 h 401"/>
              <a:gd name="T16" fmla="*/ 2147483647 w 513"/>
              <a:gd name="T17" fmla="*/ 2147483647 h 401"/>
              <a:gd name="T18" fmla="*/ 2147483647 w 513"/>
              <a:gd name="T19" fmla="*/ 2147483647 h 401"/>
              <a:gd name="T20" fmla="*/ 2147483647 w 513"/>
              <a:gd name="T21" fmla="*/ 2147483647 h 401"/>
              <a:gd name="T22" fmla="*/ 2147483647 w 513"/>
              <a:gd name="T23" fmla="*/ 2147483647 h 401"/>
              <a:gd name="T24" fmla="*/ 2147483647 w 513"/>
              <a:gd name="T25" fmla="*/ 2147483647 h 401"/>
              <a:gd name="T26" fmla="*/ 2147483647 w 513"/>
              <a:gd name="T27" fmla="*/ 2147483647 h 401"/>
              <a:gd name="T28" fmla="*/ 2147483647 w 513"/>
              <a:gd name="T29" fmla="*/ 2147483647 h 401"/>
              <a:gd name="T30" fmla="*/ 2147483647 w 513"/>
              <a:gd name="T31" fmla="*/ 2147483647 h 401"/>
              <a:gd name="T32" fmla="*/ 2147483647 w 513"/>
              <a:gd name="T33" fmla="*/ 2147483647 h 401"/>
              <a:gd name="T34" fmla="*/ 2147483647 w 513"/>
              <a:gd name="T35" fmla="*/ 2147483647 h 401"/>
              <a:gd name="T36" fmla="*/ 2147483647 w 513"/>
              <a:gd name="T37" fmla="*/ 2147483647 h 401"/>
              <a:gd name="T38" fmla="*/ 2147483647 w 513"/>
              <a:gd name="T39" fmla="*/ 2147483647 h 401"/>
              <a:gd name="T40" fmla="*/ 2147483647 w 513"/>
              <a:gd name="T41" fmla="*/ 2147483647 h 401"/>
              <a:gd name="T42" fmla="*/ 2147483647 w 513"/>
              <a:gd name="T43" fmla="*/ 2147483647 h 401"/>
              <a:gd name="T44" fmla="*/ 2147483647 w 513"/>
              <a:gd name="T45" fmla="*/ 2147483647 h 401"/>
              <a:gd name="T46" fmla="*/ 2147483647 w 513"/>
              <a:gd name="T47" fmla="*/ 2147483647 h 401"/>
              <a:gd name="T48" fmla="*/ 2147483647 w 513"/>
              <a:gd name="T49" fmla="*/ 2147483647 h 401"/>
              <a:gd name="T50" fmla="*/ 2147483647 w 513"/>
              <a:gd name="T51" fmla="*/ 0 h 401"/>
              <a:gd name="T52" fmla="*/ 2147483647 w 513"/>
              <a:gd name="T53" fmla="*/ 2147483647 h 401"/>
              <a:gd name="T54" fmla="*/ 2147483647 w 513"/>
              <a:gd name="T55" fmla="*/ 2147483647 h 401"/>
              <a:gd name="T56" fmla="*/ 2147483647 w 513"/>
              <a:gd name="T57" fmla="*/ 2147483647 h 401"/>
              <a:gd name="T58" fmla="*/ 2147483647 w 513"/>
              <a:gd name="T59" fmla="*/ 2147483647 h 401"/>
              <a:gd name="T60" fmla="*/ 2147483647 w 513"/>
              <a:gd name="T61" fmla="*/ 2147483647 h 401"/>
              <a:gd name="T62" fmla="*/ 2147483647 w 513"/>
              <a:gd name="T63" fmla="*/ 2147483647 h 401"/>
              <a:gd name="T64" fmla="*/ 2147483647 w 513"/>
              <a:gd name="T65" fmla="*/ 2147483647 h 401"/>
              <a:gd name="T66" fmla="*/ 2147483647 w 513"/>
              <a:gd name="T67" fmla="*/ 2147483647 h 401"/>
              <a:gd name="T68" fmla="*/ 2147483647 w 513"/>
              <a:gd name="T69" fmla="*/ 2147483647 h 401"/>
              <a:gd name="T70" fmla="*/ 2147483647 w 513"/>
              <a:gd name="T71" fmla="*/ 2147483647 h 401"/>
              <a:gd name="T72" fmla="*/ 2147483647 w 513"/>
              <a:gd name="T73" fmla="*/ 2147483647 h 401"/>
              <a:gd name="T74" fmla="*/ 2147483647 w 513"/>
              <a:gd name="T75" fmla="*/ 2147483647 h 401"/>
              <a:gd name="T76" fmla="*/ 2147483647 w 513"/>
              <a:gd name="T77" fmla="*/ 2147483647 h 401"/>
              <a:gd name="T78" fmla="*/ 2147483647 w 513"/>
              <a:gd name="T79" fmla="*/ 2147483647 h 401"/>
              <a:gd name="T80" fmla="*/ 2147483647 w 513"/>
              <a:gd name="T81" fmla="*/ 2147483647 h 401"/>
              <a:gd name="T82" fmla="*/ 2147483647 w 513"/>
              <a:gd name="T83" fmla="*/ 2147483647 h 401"/>
              <a:gd name="T84" fmla="*/ 2147483647 w 513"/>
              <a:gd name="T85" fmla="*/ 2147483647 h 401"/>
              <a:gd name="T86" fmla="*/ 2147483647 w 513"/>
              <a:gd name="T87" fmla="*/ 2147483647 h 401"/>
              <a:gd name="T88" fmla="*/ 2147483647 w 513"/>
              <a:gd name="T89" fmla="*/ 2147483647 h 401"/>
              <a:gd name="T90" fmla="*/ 2147483647 w 513"/>
              <a:gd name="T91" fmla="*/ 2147483647 h 401"/>
              <a:gd name="T92" fmla="*/ 2147483647 w 513"/>
              <a:gd name="T93" fmla="*/ 2147483647 h 401"/>
              <a:gd name="T94" fmla="*/ 2147483647 w 513"/>
              <a:gd name="T95" fmla="*/ 2147483647 h 401"/>
              <a:gd name="T96" fmla="*/ 0 w 513"/>
              <a:gd name="T97" fmla="*/ 2147483647 h 401"/>
              <a:gd name="T98" fmla="*/ 2147483647 w 513"/>
              <a:gd name="T99" fmla="*/ 2147483647 h 401"/>
              <a:gd name="T100" fmla="*/ 0 w 513"/>
              <a:gd name="T101" fmla="*/ 2147483647 h 401"/>
              <a:gd name="T102" fmla="*/ 2147483647 w 513"/>
              <a:gd name="T103" fmla="*/ 2147483647 h 401"/>
              <a:gd name="T104" fmla="*/ 2147483647 w 513"/>
              <a:gd name="T105" fmla="*/ 2147483647 h 40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13"/>
              <a:gd name="T160" fmla="*/ 0 h 401"/>
              <a:gd name="T161" fmla="*/ 513 w 513"/>
              <a:gd name="T162" fmla="*/ 401 h 40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13" h="401">
                <a:moveTo>
                  <a:pt x="24" y="320"/>
                </a:moveTo>
                <a:lnTo>
                  <a:pt x="24" y="320"/>
                </a:lnTo>
                <a:lnTo>
                  <a:pt x="48" y="336"/>
                </a:lnTo>
                <a:lnTo>
                  <a:pt x="64" y="336"/>
                </a:lnTo>
                <a:lnTo>
                  <a:pt x="88" y="312"/>
                </a:lnTo>
                <a:lnTo>
                  <a:pt x="128" y="312"/>
                </a:lnTo>
                <a:lnTo>
                  <a:pt x="136" y="304"/>
                </a:lnTo>
                <a:lnTo>
                  <a:pt x="168" y="288"/>
                </a:lnTo>
                <a:lnTo>
                  <a:pt x="232" y="280"/>
                </a:lnTo>
                <a:lnTo>
                  <a:pt x="264" y="296"/>
                </a:lnTo>
                <a:lnTo>
                  <a:pt x="264" y="304"/>
                </a:lnTo>
                <a:lnTo>
                  <a:pt x="272" y="304"/>
                </a:lnTo>
                <a:lnTo>
                  <a:pt x="288" y="336"/>
                </a:lnTo>
                <a:lnTo>
                  <a:pt x="312" y="296"/>
                </a:lnTo>
                <a:lnTo>
                  <a:pt x="312" y="312"/>
                </a:lnTo>
                <a:lnTo>
                  <a:pt x="304" y="336"/>
                </a:lnTo>
                <a:lnTo>
                  <a:pt x="312" y="336"/>
                </a:lnTo>
                <a:lnTo>
                  <a:pt x="312" y="320"/>
                </a:lnTo>
                <a:lnTo>
                  <a:pt x="320" y="336"/>
                </a:lnTo>
                <a:lnTo>
                  <a:pt x="312" y="344"/>
                </a:lnTo>
                <a:lnTo>
                  <a:pt x="328" y="344"/>
                </a:lnTo>
                <a:lnTo>
                  <a:pt x="336" y="360"/>
                </a:lnTo>
                <a:lnTo>
                  <a:pt x="336" y="368"/>
                </a:lnTo>
                <a:lnTo>
                  <a:pt x="344" y="376"/>
                </a:lnTo>
                <a:lnTo>
                  <a:pt x="360" y="384"/>
                </a:lnTo>
                <a:lnTo>
                  <a:pt x="376" y="384"/>
                </a:lnTo>
                <a:lnTo>
                  <a:pt x="384" y="392"/>
                </a:lnTo>
                <a:lnTo>
                  <a:pt x="400" y="376"/>
                </a:lnTo>
                <a:lnTo>
                  <a:pt x="400" y="384"/>
                </a:lnTo>
                <a:lnTo>
                  <a:pt x="408" y="384"/>
                </a:lnTo>
                <a:lnTo>
                  <a:pt x="408" y="392"/>
                </a:lnTo>
                <a:lnTo>
                  <a:pt x="424" y="400"/>
                </a:lnTo>
                <a:lnTo>
                  <a:pt x="440" y="376"/>
                </a:lnTo>
                <a:lnTo>
                  <a:pt x="464" y="376"/>
                </a:lnTo>
                <a:lnTo>
                  <a:pt x="472" y="344"/>
                </a:lnTo>
                <a:lnTo>
                  <a:pt x="504" y="272"/>
                </a:lnTo>
                <a:lnTo>
                  <a:pt x="512" y="240"/>
                </a:lnTo>
                <a:lnTo>
                  <a:pt x="504" y="200"/>
                </a:lnTo>
                <a:lnTo>
                  <a:pt x="488" y="176"/>
                </a:lnTo>
                <a:lnTo>
                  <a:pt x="480" y="168"/>
                </a:lnTo>
                <a:lnTo>
                  <a:pt x="472" y="152"/>
                </a:lnTo>
                <a:lnTo>
                  <a:pt x="464" y="144"/>
                </a:lnTo>
                <a:lnTo>
                  <a:pt x="464" y="152"/>
                </a:lnTo>
                <a:lnTo>
                  <a:pt x="448" y="128"/>
                </a:lnTo>
                <a:lnTo>
                  <a:pt x="424" y="104"/>
                </a:lnTo>
                <a:lnTo>
                  <a:pt x="416" y="80"/>
                </a:lnTo>
                <a:lnTo>
                  <a:pt x="408" y="72"/>
                </a:lnTo>
                <a:lnTo>
                  <a:pt x="408" y="56"/>
                </a:lnTo>
                <a:lnTo>
                  <a:pt x="400" y="48"/>
                </a:lnTo>
                <a:lnTo>
                  <a:pt x="384" y="48"/>
                </a:lnTo>
                <a:lnTo>
                  <a:pt x="376" y="0"/>
                </a:lnTo>
                <a:lnTo>
                  <a:pt x="368" y="0"/>
                </a:lnTo>
                <a:lnTo>
                  <a:pt x="360" y="16"/>
                </a:lnTo>
                <a:lnTo>
                  <a:pt x="360" y="56"/>
                </a:lnTo>
                <a:lnTo>
                  <a:pt x="352" y="88"/>
                </a:lnTo>
                <a:lnTo>
                  <a:pt x="336" y="88"/>
                </a:lnTo>
                <a:lnTo>
                  <a:pt x="304" y="64"/>
                </a:lnTo>
                <a:lnTo>
                  <a:pt x="296" y="64"/>
                </a:lnTo>
                <a:lnTo>
                  <a:pt x="296" y="56"/>
                </a:lnTo>
                <a:lnTo>
                  <a:pt x="280" y="56"/>
                </a:lnTo>
                <a:lnTo>
                  <a:pt x="288" y="32"/>
                </a:lnTo>
                <a:lnTo>
                  <a:pt x="296" y="32"/>
                </a:lnTo>
                <a:lnTo>
                  <a:pt x="304" y="16"/>
                </a:lnTo>
                <a:lnTo>
                  <a:pt x="296" y="16"/>
                </a:lnTo>
                <a:lnTo>
                  <a:pt x="288" y="24"/>
                </a:lnTo>
                <a:lnTo>
                  <a:pt x="288" y="16"/>
                </a:lnTo>
                <a:lnTo>
                  <a:pt x="280" y="16"/>
                </a:lnTo>
                <a:lnTo>
                  <a:pt x="240" y="8"/>
                </a:lnTo>
                <a:lnTo>
                  <a:pt x="248" y="16"/>
                </a:lnTo>
                <a:lnTo>
                  <a:pt x="240" y="16"/>
                </a:lnTo>
                <a:lnTo>
                  <a:pt x="224" y="16"/>
                </a:lnTo>
                <a:lnTo>
                  <a:pt x="216" y="24"/>
                </a:lnTo>
                <a:lnTo>
                  <a:pt x="216" y="32"/>
                </a:lnTo>
                <a:lnTo>
                  <a:pt x="208" y="32"/>
                </a:lnTo>
                <a:lnTo>
                  <a:pt x="208" y="48"/>
                </a:lnTo>
                <a:lnTo>
                  <a:pt x="208" y="56"/>
                </a:lnTo>
                <a:lnTo>
                  <a:pt x="192" y="48"/>
                </a:lnTo>
                <a:lnTo>
                  <a:pt x="192" y="56"/>
                </a:lnTo>
                <a:lnTo>
                  <a:pt x="192" y="48"/>
                </a:lnTo>
                <a:lnTo>
                  <a:pt x="184" y="40"/>
                </a:lnTo>
                <a:lnTo>
                  <a:pt x="176" y="40"/>
                </a:lnTo>
                <a:lnTo>
                  <a:pt x="160" y="48"/>
                </a:lnTo>
                <a:lnTo>
                  <a:pt x="152" y="48"/>
                </a:lnTo>
                <a:lnTo>
                  <a:pt x="144" y="72"/>
                </a:lnTo>
                <a:lnTo>
                  <a:pt x="136" y="72"/>
                </a:lnTo>
                <a:lnTo>
                  <a:pt x="128" y="72"/>
                </a:lnTo>
                <a:lnTo>
                  <a:pt x="136" y="80"/>
                </a:lnTo>
                <a:lnTo>
                  <a:pt x="128" y="88"/>
                </a:lnTo>
                <a:lnTo>
                  <a:pt x="128" y="72"/>
                </a:lnTo>
                <a:lnTo>
                  <a:pt x="112" y="88"/>
                </a:lnTo>
                <a:lnTo>
                  <a:pt x="120" y="96"/>
                </a:lnTo>
                <a:lnTo>
                  <a:pt x="96" y="112"/>
                </a:lnTo>
                <a:lnTo>
                  <a:pt x="40" y="128"/>
                </a:lnTo>
                <a:lnTo>
                  <a:pt x="16" y="152"/>
                </a:lnTo>
                <a:lnTo>
                  <a:pt x="8" y="144"/>
                </a:lnTo>
                <a:lnTo>
                  <a:pt x="8" y="152"/>
                </a:lnTo>
                <a:lnTo>
                  <a:pt x="8" y="168"/>
                </a:lnTo>
                <a:lnTo>
                  <a:pt x="0" y="168"/>
                </a:lnTo>
                <a:lnTo>
                  <a:pt x="16" y="208"/>
                </a:lnTo>
                <a:lnTo>
                  <a:pt x="8" y="192"/>
                </a:lnTo>
                <a:lnTo>
                  <a:pt x="8" y="208"/>
                </a:lnTo>
                <a:lnTo>
                  <a:pt x="0" y="200"/>
                </a:lnTo>
                <a:lnTo>
                  <a:pt x="24" y="248"/>
                </a:lnTo>
                <a:lnTo>
                  <a:pt x="32" y="280"/>
                </a:lnTo>
                <a:lnTo>
                  <a:pt x="32" y="304"/>
                </a:lnTo>
                <a:lnTo>
                  <a:pt x="24" y="312"/>
                </a:lnTo>
                <a:lnTo>
                  <a:pt x="24" y="32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5" name="Freeform 164"/>
          <p:cNvSpPr>
            <a:spLocks noChangeAspect="1"/>
          </p:cNvSpPr>
          <p:nvPr/>
        </p:nvSpPr>
        <p:spPr bwMode="auto">
          <a:xfrm>
            <a:off x="7756525" y="4292600"/>
            <a:ext cx="30163" cy="14288"/>
          </a:xfrm>
          <a:custGeom>
            <a:avLst/>
            <a:gdLst>
              <a:gd name="T0" fmla="*/ 0 w 17"/>
              <a:gd name="T1" fmla="*/ 2147483647 h 9"/>
              <a:gd name="T2" fmla="*/ 0 w 17"/>
              <a:gd name="T3" fmla="*/ 2147483647 h 9"/>
              <a:gd name="T4" fmla="*/ 2147483647 w 17"/>
              <a:gd name="T5" fmla="*/ 2147483647 h 9"/>
              <a:gd name="T6" fmla="*/ 2147483647 w 17"/>
              <a:gd name="T7" fmla="*/ 0 h 9"/>
              <a:gd name="T8" fmla="*/ 0 w 17"/>
              <a:gd name="T9" fmla="*/ 0 h 9"/>
              <a:gd name="T10" fmla="*/ 0 w 17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9"/>
              <a:gd name="T20" fmla="*/ 17 w 17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16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6" name="Freeform 165"/>
          <p:cNvSpPr>
            <a:spLocks noChangeAspect="1"/>
          </p:cNvSpPr>
          <p:nvPr/>
        </p:nvSpPr>
        <p:spPr bwMode="auto">
          <a:xfrm>
            <a:off x="7896225" y="4873625"/>
            <a:ext cx="28575" cy="15875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2147483647 w 17"/>
              <a:gd name="T5" fmla="*/ 2147483647 h 9"/>
              <a:gd name="T6" fmla="*/ 2147483647 w 17"/>
              <a:gd name="T7" fmla="*/ 0 h 9"/>
              <a:gd name="T8" fmla="*/ 2147483647 w 17"/>
              <a:gd name="T9" fmla="*/ 0 h 9"/>
              <a:gd name="T10" fmla="*/ 0 w 17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9"/>
              <a:gd name="T20" fmla="*/ 17 w 17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7" name="Freeform 166"/>
          <p:cNvSpPr>
            <a:spLocks noChangeAspect="1"/>
          </p:cNvSpPr>
          <p:nvPr/>
        </p:nvSpPr>
        <p:spPr bwMode="auto">
          <a:xfrm>
            <a:off x="8075613" y="5011738"/>
            <a:ext cx="84137" cy="84137"/>
          </a:xfrm>
          <a:custGeom>
            <a:avLst/>
            <a:gdLst>
              <a:gd name="T0" fmla="*/ 0 w 49"/>
              <a:gd name="T1" fmla="*/ 0 h 49"/>
              <a:gd name="T2" fmla="*/ 0 w 49"/>
              <a:gd name="T3" fmla="*/ 0 h 49"/>
              <a:gd name="T4" fmla="*/ 2147483647 w 49"/>
              <a:gd name="T5" fmla="*/ 2147483647 h 49"/>
              <a:gd name="T6" fmla="*/ 2147483647 w 49"/>
              <a:gd name="T7" fmla="*/ 2147483647 h 49"/>
              <a:gd name="T8" fmla="*/ 2147483647 w 49"/>
              <a:gd name="T9" fmla="*/ 2147483647 h 49"/>
              <a:gd name="T10" fmla="*/ 2147483647 w 49"/>
              <a:gd name="T11" fmla="*/ 2147483647 h 49"/>
              <a:gd name="T12" fmla="*/ 2147483647 w 49"/>
              <a:gd name="T13" fmla="*/ 0 h 49"/>
              <a:gd name="T14" fmla="*/ 2147483647 w 49"/>
              <a:gd name="T15" fmla="*/ 0 h 49"/>
              <a:gd name="T16" fmla="*/ 2147483647 w 49"/>
              <a:gd name="T17" fmla="*/ 2147483647 h 49"/>
              <a:gd name="T18" fmla="*/ 0 w 49"/>
              <a:gd name="T19" fmla="*/ 0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9"/>
              <a:gd name="T31" fmla="*/ 0 h 49"/>
              <a:gd name="T32" fmla="*/ 49 w 49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9" h="49">
                <a:moveTo>
                  <a:pt x="0" y="0"/>
                </a:moveTo>
                <a:lnTo>
                  <a:pt x="0" y="0"/>
                </a:lnTo>
                <a:lnTo>
                  <a:pt x="8" y="40"/>
                </a:lnTo>
                <a:lnTo>
                  <a:pt x="24" y="48"/>
                </a:lnTo>
                <a:lnTo>
                  <a:pt x="32" y="32"/>
                </a:lnTo>
                <a:lnTo>
                  <a:pt x="40" y="40"/>
                </a:lnTo>
                <a:lnTo>
                  <a:pt x="48" y="0"/>
                </a:lnTo>
                <a:lnTo>
                  <a:pt x="40" y="0"/>
                </a:lnTo>
                <a:lnTo>
                  <a:pt x="16" y="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8" name="Freeform 167"/>
          <p:cNvSpPr>
            <a:spLocks noChangeAspect="1"/>
          </p:cNvSpPr>
          <p:nvPr/>
        </p:nvSpPr>
        <p:spPr bwMode="auto">
          <a:xfrm>
            <a:off x="8683625" y="4845050"/>
            <a:ext cx="125413" cy="196850"/>
          </a:xfrm>
          <a:custGeom>
            <a:avLst/>
            <a:gdLst>
              <a:gd name="T0" fmla="*/ 2147483647 w 73"/>
              <a:gd name="T1" fmla="*/ 2147483647 h 113"/>
              <a:gd name="T2" fmla="*/ 2147483647 w 73"/>
              <a:gd name="T3" fmla="*/ 2147483647 h 113"/>
              <a:gd name="T4" fmla="*/ 2147483647 w 73"/>
              <a:gd name="T5" fmla="*/ 2147483647 h 113"/>
              <a:gd name="T6" fmla="*/ 2147483647 w 73"/>
              <a:gd name="T7" fmla="*/ 2147483647 h 113"/>
              <a:gd name="T8" fmla="*/ 2147483647 w 73"/>
              <a:gd name="T9" fmla="*/ 2147483647 h 113"/>
              <a:gd name="T10" fmla="*/ 2147483647 w 73"/>
              <a:gd name="T11" fmla="*/ 2147483647 h 113"/>
              <a:gd name="T12" fmla="*/ 2147483647 w 73"/>
              <a:gd name="T13" fmla="*/ 2147483647 h 113"/>
              <a:gd name="T14" fmla="*/ 2147483647 w 73"/>
              <a:gd name="T15" fmla="*/ 2147483647 h 113"/>
              <a:gd name="T16" fmla="*/ 2147483647 w 73"/>
              <a:gd name="T17" fmla="*/ 2147483647 h 113"/>
              <a:gd name="T18" fmla="*/ 2147483647 w 73"/>
              <a:gd name="T19" fmla="*/ 2147483647 h 113"/>
              <a:gd name="T20" fmla="*/ 2147483647 w 73"/>
              <a:gd name="T21" fmla="*/ 2147483647 h 113"/>
              <a:gd name="T22" fmla="*/ 2147483647 w 73"/>
              <a:gd name="T23" fmla="*/ 2147483647 h 113"/>
              <a:gd name="T24" fmla="*/ 2147483647 w 73"/>
              <a:gd name="T25" fmla="*/ 2147483647 h 113"/>
              <a:gd name="T26" fmla="*/ 2147483647 w 73"/>
              <a:gd name="T27" fmla="*/ 2147483647 h 113"/>
              <a:gd name="T28" fmla="*/ 2147483647 w 73"/>
              <a:gd name="T29" fmla="*/ 2147483647 h 113"/>
              <a:gd name="T30" fmla="*/ 2147483647 w 73"/>
              <a:gd name="T31" fmla="*/ 2147483647 h 113"/>
              <a:gd name="T32" fmla="*/ 2147483647 w 73"/>
              <a:gd name="T33" fmla="*/ 2147483647 h 113"/>
              <a:gd name="T34" fmla="*/ 2147483647 w 73"/>
              <a:gd name="T35" fmla="*/ 2147483647 h 113"/>
              <a:gd name="T36" fmla="*/ 0 w 73"/>
              <a:gd name="T37" fmla="*/ 0 h 113"/>
              <a:gd name="T38" fmla="*/ 2147483647 w 73"/>
              <a:gd name="T39" fmla="*/ 2147483647 h 113"/>
              <a:gd name="T40" fmla="*/ 2147483647 w 73"/>
              <a:gd name="T41" fmla="*/ 2147483647 h 113"/>
              <a:gd name="T42" fmla="*/ 2147483647 w 73"/>
              <a:gd name="T43" fmla="*/ 2147483647 h 1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3"/>
              <a:gd name="T67" fmla="*/ 0 h 113"/>
              <a:gd name="T68" fmla="*/ 73 w 73"/>
              <a:gd name="T69" fmla="*/ 113 h 11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3" h="113">
                <a:moveTo>
                  <a:pt x="16" y="72"/>
                </a:moveTo>
                <a:lnTo>
                  <a:pt x="16" y="72"/>
                </a:lnTo>
                <a:lnTo>
                  <a:pt x="32" y="80"/>
                </a:lnTo>
                <a:lnTo>
                  <a:pt x="24" y="104"/>
                </a:lnTo>
                <a:lnTo>
                  <a:pt x="32" y="112"/>
                </a:lnTo>
                <a:lnTo>
                  <a:pt x="40" y="104"/>
                </a:lnTo>
                <a:lnTo>
                  <a:pt x="56" y="72"/>
                </a:lnTo>
                <a:lnTo>
                  <a:pt x="64" y="72"/>
                </a:lnTo>
                <a:lnTo>
                  <a:pt x="72" y="64"/>
                </a:lnTo>
                <a:lnTo>
                  <a:pt x="72" y="48"/>
                </a:lnTo>
                <a:lnTo>
                  <a:pt x="64" y="40"/>
                </a:lnTo>
                <a:lnTo>
                  <a:pt x="56" y="48"/>
                </a:lnTo>
                <a:lnTo>
                  <a:pt x="40" y="48"/>
                </a:lnTo>
                <a:lnTo>
                  <a:pt x="40" y="32"/>
                </a:lnTo>
                <a:lnTo>
                  <a:pt x="32" y="32"/>
                </a:lnTo>
                <a:lnTo>
                  <a:pt x="32" y="40"/>
                </a:lnTo>
                <a:lnTo>
                  <a:pt x="24" y="32"/>
                </a:lnTo>
                <a:lnTo>
                  <a:pt x="24" y="8"/>
                </a:lnTo>
                <a:lnTo>
                  <a:pt x="0" y="0"/>
                </a:lnTo>
                <a:lnTo>
                  <a:pt x="24" y="32"/>
                </a:lnTo>
                <a:lnTo>
                  <a:pt x="24" y="64"/>
                </a:lnTo>
                <a:lnTo>
                  <a:pt x="16" y="7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49" name="Freeform 168"/>
          <p:cNvSpPr>
            <a:spLocks noChangeAspect="1"/>
          </p:cNvSpPr>
          <p:nvPr/>
        </p:nvSpPr>
        <p:spPr bwMode="auto">
          <a:xfrm>
            <a:off x="8545513" y="5011738"/>
            <a:ext cx="180975" cy="180975"/>
          </a:xfrm>
          <a:custGeom>
            <a:avLst/>
            <a:gdLst>
              <a:gd name="T0" fmla="*/ 0 w 105"/>
              <a:gd name="T1" fmla="*/ 2147483647 h 105"/>
              <a:gd name="T2" fmla="*/ 0 w 105"/>
              <a:gd name="T3" fmla="*/ 2147483647 h 105"/>
              <a:gd name="T4" fmla="*/ 2147483647 w 105"/>
              <a:gd name="T5" fmla="*/ 2147483647 h 105"/>
              <a:gd name="T6" fmla="*/ 2147483647 w 105"/>
              <a:gd name="T7" fmla="*/ 2147483647 h 105"/>
              <a:gd name="T8" fmla="*/ 2147483647 w 105"/>
              <a:gd name="T9" fmla="*/ 2147483647 h 105"/>
              <a:gd name="T10" fmla="*/ 2147483647 w 105"/>
              <a:gd name="T11" fmla="*/ 2147483647 h 105"/>
              <a:gd name="T12" fmla="*/ 2147483647 w 105"/>
              <a:gd name="T13" fmla="*/ 2147483647 h 105"/>
              <a:gd name="T14" fmla="*/ 2147483647 w 105"/>
              <a:gd name="T15" fmla="*/ 2147483647 h 105"/>
              <a:gd name="T16" fmla="*/ 2147483647 w 105"/>
              <a:gd name="T17" fmla="*/ 2147483647 h 105"/>
              <a:gd name="T18" fmla="*/ 2147483647 w 105"/>
              <a:gd name="T19" fmla="*/ 2147483647 h 105"/>
              <a:gd name="T20" fmla="*/ 2147483647 w 105"/>
              <a:gd name="T21" fmla="*/ 2147483647 h 105"/>
              <a:gd name="T22" fmla="*/ 2147483647 w 105"/>
              <a:gd name="T23" fmla="*/ 2147483647 h 105"/>
              <a:gd name="T24" fmla="*/ 2147483647 w 105"/>
              <a:gd name="T25" fmla="*/ 2147483647 h 105"/>
              <a:gd name="T26" fmla="*/ 2147483647 w 105"/>
              <a:gd name="T27" fmla="*/ 2147483647 h 105"/>
              <a:gd name="T28" fmla="*/ 2147483647 w 105"/>
              <a:gd name="T29" fmla="*/ 0 h 105"/>
              <a:gd name="T30" fmla="*/ 2147483647 w 105"/>
              <a:gd name="T31" fmla="*/ 2147483647 h 105"/>
              <a:gd name="T32" fmla="*/ 2147483647 w 105"/>
              <a:gd name="T33" fmla="*/ 0 h 105"/>
              <a:gd name="T34" fmla="*/ 2147483647 w 105"/>
              <a:gd name="T35" fmla="*/ 0 h 105"/>
              <a:gd name="T36" fmla="*/ 2147483647 w 105"/>
              <a:gd name="T37" fmla="*/ 0 h 105"/>
              <a:gd name="T38" fmla="*/ 2147483647 w 105"/>
              <a:gd name="T39" fmla="*/ 2147483647 h 105"/>
              <a:gd name="T40" fmla="*/ 2147483647 w 105"/>
              <a:gd name="T41" fmla="*/ 2147483647 h 105"/>
              <a:gd name="T42" fmla="*/ 2147483647 w 105"/>
              <a:gd name="T43" fmla="*/ 2147483647 h 105"/>
              <a:gd name="T44" fmla="*/ 2147483647 w 105"/>
              <a:gd name="T45" fmla="*/ 2147483647 h 105"/>
              <a:gd name="T46" fmla="*/ 0 w 105"/>
              <a:gd name="T47" fmla="*/ 2147483647 h 10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5"/>
              <a:gd name="T73" fmla="*/ 0 h 105"/>
              <a:gd name="T74" fmla="*/ 105 w 105"/>
              <a:gd name="T75" fmla="*/ 105 h 10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5" h="105">
                <a:moveTo>
                  <a:pt x="0" y="88"/>
                </a:moveTo>
                <a:lnTo>
                  <a:pt x="0" y="88"/>
                </a:lnTo>
                <a:lnTo>
                  <a:pt x="8" y="96"/>
                </a:lnTo>
                <a:lnTo>
                  <a:pt x="16" y="96"/>
                </a:lnTo>
                <a:lnTo>
                  <a:pt x="32" y="104"/>
                </a:lnTo>
                <a:lnTo>
                  <a:pt x="48" y="96"/>
                </a:lnTo>
                <a:lnTo>
                  <a:pt x="56" y="80"/>
                </a:lnTo>
                <a:lnTo>
                  <a:pt x="64" y="64"/>
                </a:lnTo>
                <a:lnTo>
                  <a:pt x="80" y="48"/>
                </a:lnTo>
                <a:lnTo>
                  <a:pt x="88" y="48"/>
                </a:lnTo>
                <a:lnTo>
                  <a:pt x="80" y="40"/>
                </a:lnTo>
                <a:lnTo>
                  <a:pt x="104" y="16"/>
                </a:lnTo>
                <a:lnTo>
                  <a:pt x="104" y="8"/>
                </a:lnTo>
                <a:lnTo>
                  <a:pt x="96" y="8"/>
                </a:lnTo>
                <a:lnTo>
                  <a:pt x="96" y="0"/>
                </a:lnTo>
                <a:lnTo>
                  <a:pt x="88" y="8"/>
                </a:lnTo>
                <a:lnTo>
                  <a:pt x="88" y="0"/>
                </a:lnTo>
                <a:lnTo>
                  <a:pt x="80" y="0"/>
                </a:lnTo>
                <a:lnTo>
                  <a:pt x="72" y="0"/>
                </a:lnTo>
                <a:lnTo>
                  <a:pt x="72" y="16"/>
                </a:lnTo>
                <a:lnTo>
                  <a:pt x="64" y="16"/>
                </a:lnTo>
                <a:lnTo>
                  <a:pt x="56" y="32"/>
                </a:lnTo>
                <a:lnTo>
                  <a:pt x="24" y="56"/>
                </a:lnTo>
                <a:lnTo>
                  <a:pt x="0" y="8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0" name="Freeform 169"/>
          <p:cNvSpPr>
            <a:spLocks noChangeAspect="1"/>
          </p:cNvSpPr>
          <p:nvPr/>
        </p:nvSpPr>
        <p:spPr bwMode="auto">
          <a:xfrm>
            <a:off x="8572500" y="5191125"/>
            <a:ext cx="17463" cy="15875"/>
          </a:xfrm>
          <a:custGeom>
            <a:avLst/>
            <a:gdLst>
              <a:gd name="T0" fmla="*/ 0 w 9"/>
              <a:gd name="T1" fmla="*/ 2147483647 h 9"/>
              <a:gd name="T2" fmla="*/ 0 w 9"/>
              <a:gd name="T3" fmla="*/ 2147483647 h 9"/>
              <a:gd name="T4" fmla="*/ 2147483647 w 9"/>
              <a:gd name="T5" fmla="*/ 2147483647 h 9"/>
              <a:gd name="T6" fmla="*/ 2147483647 w 9"/>
              <a:gd name="T7" fmla="*/ 0 h 9"/>
              <a:gd name="T8" fmla="*/ 0 w 9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1" name="Freeform 170"/>
          <p:cNvSpPr>
            <a:spLocks noChangeAspect="1"/>
          </p:cNvSpPr>
          <p:nvPr/>
        </p:nvSpPr>
        <p:spPr bwMode="auto">
          <a:xfrm>
            <a:off x="6994525" y="3917950"/>
            <a:ext cx="239713" cy="250825"/>
          </a:xfrm>
          <a:custGeom>
            <a:avLst/>
            <a:gdLst>
              <a:gd name="T0" fmla="*/ 0 w 137"/>
              <a:gd name="T1" fmla="*/ 0 h 145"/>
              <a:gd name="T2" fmla="*/ 0 w 137"/>
              <a:gd name="T3" fmla="*/ 0 h 145"/>
              <a:gd name="T4" fmla="*/ 0 w 137"/>
              <a:gd name="T5" fmla="*/ 2147483647 h 145"/>
              <a:gd name="T6" fmla="*/ 2147483647 w 137"/>
              <a:gd name="T7" fmla="*/ 2147483647 h 145"/>
              <a:gd name="T8" fmla="*/ 2147483647 w 137"/>
              <a:gd name="T9" fmla="*/ 2147483647 h 145"/>
              <a:gd name="T10" fmla="*/ 2147483647 w 137"/>
              <a:gd name="T11" fmla="*/ 2147483647 h 145"/>
              <a:gd name="T12" fmla="*/ 2147483647 w 137"/>
              <a:gd name="T13" fmla="*/ 2147483647 h 145"/>
              <a:gd name="T14" fmla="*/ 2147483647 w 137"/>
              <a:gd name="T15" fmla="*/ 2147483647 h 145"/>
              <a:gd name="T16" fmla="*/ 2147483647 w 137"/>
              <a:gd name="T17" fmla="*/ 2147483647 h 145"/>
              <a:gd name="T18" fmla="*/ 2147483647 w 137"/>
              <a:gd name="T19" fmla="*/ 2147483647 h 145"/>
              <a:gd name="T20" fmla="*/ 2147483647 w 137"/>
              <a:gd name="T21" fmla="*/ 2147483647 h 145"/>
              <a:gd name="T22" fmla="*/ 2147483647 w 137"/>
              <a:gd name="T23" fmla="*/ 2147483647 h 145"/>
              <a:gd name="T24" fmla="*/ 2147483647 w 137"/>
              <a:gd name="T25" fmla="*/ 2147483647 h 145"/>
              <a:gd name="T26" fmla="*/ 2147483647 w 137"/>
              <a:gd name="T27" fmla="*/ 2147483647 h 145"/>
              <a:gd name="T28" fmla="*/ 2147483647 w 137"/>
              <a:gd name="T29" fmla="*/ 2147483647 h 145"/>
              <a:gd name="T30" fmla="*/ 2147483647 w 137"/>
              <a:gd name="T31" fmla="*/ 2147483647 h 145"/>
              <a:gd name="T32" fmla="*/ 2147483647 w 137"/>
              <a:gd name="T33" fmla="*/ 2147483647 h 145"/>
              <a:gd name="T34" fmla="*/ 2147483647 w 137"/>
              <a:gd name="T35" fmla="*/ 2147483647 h 145"/>
              <a:gd name="T36" fmla="*/ 2147483647 w 137"/>
              <a:gd name="T37" fmla="*/ 2147483647 h 145"/>
              <a:gd name="T38" fmla="*/ 2147483647 w 137"/>
              <a:gd name="T39" fmla="*/ 2147483647 h 145"/>
              <a:gd name="T40" fmla="*/ 2147483647 w 137"/>
              <a:gd name="T41" fmla="*/ 2147483647 h 145"/>
              <a:gd name="T42" fmla="*/ 2147483647 w 137"/>
              <a:gd name="T43" fmla="*/ 2147483647 h 145"/>
              <a:gd name="T44" fmla="*/ 0 w 137"/>
              <a:gd name="T45" fmla="*/ 0 h 14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37"/>
              <a:gd name="T70" fmla="*/ 0 h 145"/>
              <a:gd name="T71" fmla="*/ 137 w 137"/>
              <a:gd name="T72" fmla="*/ 145 h 14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37" h="14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24"/>
                </a:lnTo>
                <a:lnTo>
                  <a:pt x="32" y="40"/>
                </a:lnTo>
                <a:lnTo>
                  <a:pt x="40" y="48"/>
                </a:lnTo>
                <a:lnTo>
                  <a:pt x="48" y="64"/>
                </a:lnTo>
                <a:lnTo>
                  <a:pt x="64" y="80"/>
                </a:lnTo>
                <a:lnTo>
                  <a:pt x="80" y="112"/>
                </a:lnTo>
                <a:lnTo>
                  <a:pt x="112" y="144"/>
                </a:lnTo>
                <a:lnTo>
                  <a:pt x="128" y="144"/>
                </a:lnTo>
                <a:lnTo>
                  <a:pt x="136" y="112"/>
                </a:lnTo>
                <a:lnTo>
                  <a:pt x="128" y="96"/>
                </a:lnTo>
                <a:lnTo>
                  <a:pt x="120" y="96"/>
                </a:lnTo>
                <a:lnTo>
                  <a:pt x="112" y="80"/>
                </a:lnTo>
                <a:lnTo>
                  <a:pt x="104" y="80"/>
                </a:lnTo>
                <a:lnTo>
                  <a:pt x="104" y="72"/>
                </a:lnTo>
                <a:lnTo>
                  <a:pt x="96" y="64"/>
                </a:lnTo>
                <a:lnTo>
                  <a:pt x="96" y="56"/>
                </a:lnTo>
                <a:lnTo>
                  <a:pt x="72" y="40"/>
                </a:lnTo>
                <a:lnTo>
                  <a:pt x="64" y="40"/>
                </a:lnTo>
                <a:lnTo>
                  <a:pt x="24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2" name="Freeform 171"/>
          <p:cNvSpPr>
            <a:spLocks noChangeAspect="1"/>
          </p:cNvSpPr>
          <p:nvPr/>
        </p:nvSpPr>
        <p:spPr bwMode="auto">
          <a:xfrm>
            <a:off x="7218363" y="4167188"/>
            <a:ext cx="193675" cy="57150"/>
          </a:xfrm>
          <a:custGeom>
            <a:avLst/>
            <a:gdLst>
              <a:gd name="T0" fmla="*/ 0 w 113"/>
              <a:gd name="T1" fmla="*/ 2147483647 h 33"/>
              <a:gd name="T2" fmla="*/ 0 w 113"/>
              <a:gd name="T3" fmla="*/ 2147483647 h 33"/>
              <a:gd name="T4" fmla="*/ 2147483647 w 113"/>
              <a:gd name="T5" fmla="*/ 2147483647 h 33"/>
              <a:gd name="T6" fmla="*/ 2147483647 w 113"/>
              <a:gd name="T7" fmla="*/ 2147483647 h 33"/>
              <a:gd name="T8" fmla="*/ 2147483647 w 113"/>
              <a:gd name="T9" fmla="*/ 2147483647 h 33"/>
              <a:gd name="T10" fmla="*/ 2147483647 w 113"/>
              <a:gd name="T11" fmla="*/ 2147483647 h 33"/>
              <a:gd name="T12" fmla="*/ 2147483647 w 113"/>
              <a:gd name="T13" fmla="*/ 2147483647 h 33"/>
              <a:gd name="T14" fmla="*/ 2147483647 w 113"/>
              <a:gd name="T15" fmla="*/ 2147483647 h 33"/>
              <a:gd name="T16" fmla="*/ 2147483647 w 113"/>
              <a:gd name="T17" fmla="*/ 2147483647 h 33"/>
              <a:gd name="T18" fmla="*/ 2147483647 w 113"/>
              <a:gd name="T19" fmla="*/ 2147483647 h 33"/>
              <a:gd name="T20" fmla="*/ 2147483647 w 113"/>
              <a:gd name="T21" fmla="*/ 0 h 33"/>
              <a:gd name="T22" fmla="*/ 2147483647 w 113"/>
              <a:gd name="T23" fmla="*/ 0 h 33"/>
              <a:gd name="T24" fmla="*/ 0 w 113"/>
              <a:gd name="T25" fmla="*/ 2147483647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3"/>
              <a:gd name="T40" fmla="*/ 0 h 33"/>
              <a:gd name="T41" fmla="*/ 113 w 113"/>
              <a:gd name="T42" fmla="*/ 33 h 3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3" h="33">
                <a:moveTo>
                  <a:pt x="0" y="8"/>
                </a:moveTo>
                <a:lnTo>
                  <a:pt x="0" y="8"/>
                </a:lnTo>
                <a:lnTo>
                  <a:pt x="32" y="24"/>
                </a:lnTo>
                <a:lnTo>
                  <a:pt x="112" y="32"/>
                </a:lnTo>
                <a:lnTo>
                  <a:pt x="112" y="24"/>
                </a:lnTo>
                <a:lnTo>
                  <a:pt x="96" y="24"/>
                </a:lnTo>
                <a:lnTo>
                  <a:pt x="88" y="16"/>
                </a:lnTo>
                <a:lnTo>
                  <a:pt x="64" y="8"/>
                </a:lnTo>
                <a:lnTo>
                  <a:pt x="64" y="16"/>
                </a:lnTo>
                <a:lnTo>
                  <a:pt x="48" y="8"/>
                </a:lnTo>
                <a:lnTo>
                  <a:pt x="24" y="0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3" name="Freeform 172"/>
          <p:cNvSpPr>
            <a:spLocks noChangeAspect="1"/>
          </p:cNvSpPr>
          <p:nvPr/>
        </p:nvSpPr>
        <p:spPr bwMode="auto">
          <a:xfrm>
            <a:off x="7410450" y="4222750"/>
            <a:ext cx="30163" cy="1588"/>
          </a:xfrm>
          <a:custGeom>
            <a:avLst/>
            <a:gdLst>
              <a:gd name="T0" fmla="*/ 0 w 17"/>
              <a:gd name="T1" fmla="*/ 0 h 1"/>
              <a:gd name="T2" fmla="*/ 0 w 17"/>
              <a:gd name="T3" fmla="*/ 0 h 1"/>
              <a:gd name="T4" fmla="*/ 2147483647 w 17"/>
              <a:gd name="T5" fmla="*/ 0 h 1"/>
              <a:gd name="T6" fmla="*/ 2147483647 w 17"/>
              <a:gd name="T7" fmla="*/ 0 h 1"/>
              <a:gd name="T8" fmla="*/ 0 w 17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"/>
              <a:gd name="T17" fmla="*/ 17 w 17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4" name="Freeform 173"/>
          <p:cNvSpPr>
            <a:spLocks noChangeAspect="1"/>
          </p:cNvSpPr>
          <p:nvPr/>
        </p:nvSpPr>
        <p:spPr bwMode="auto">
          <a:xfrm>
            <a:off x="7451725" y="4222750"/>
            <a:ext cx="166688" cy="15875"/>
          </a:xfrm>
          <a:custGeom>
            <a:avLst/>
            <a:gdLst>
              <a:gd name="T0" fmla="*/ 0 w 97"/>
              <a:gd name="T1" fmla="*/ 2147483647 h 9"/>
              <a:gd name="T2" fmla="*/ 0 w 97"/>
              <a:gd name="T3" fmla="*/ 2147483647 h 9"/>
              <a:gd name="T4" fmla="*/ 2147483647 w 97"/>
              <a:gd name="T5" fmla="*/ 2147483647 h 9"/>
              <a:gd name="T6" fmla="*/ 2147483647 w 97"/>
              <a:gd name="T7" fmla="*/ 0 h 9"/>
              <a:gd name="T8" fmla="*/ 2147483647 w 97"/>
              <a:gd name="T9" fmla="*/ 2147483647 h 9"/>
              <a:gd name="T10" fmla="*/ 2147483647 w 97"/>
              <a:gd name="T11" fmla="*/ 0 h 9"/>
              <a:gd name="T12" fmla="*/ 2147483647 w 97"/>
              <a:gd name="T13" fmla="*/ 0 h 9"/>
              <a:gd name="T14" fmla="*/ 2147483647 w 97"/>
              <a:gd name="T15" fmla="*/ 0 h 9"/>
              <a:gd name="T16" fmla="*/ 2147483647 w 97"/>
              <a:gd name="T17" fmla="*/ 0 h 9"/>
              <a:gd name="T18" fmla="*/ 2147483647 w 97"/>
              <a:gd name="T19" fmla="*/ 0 h 9"/>
              <a:gd name="T20" fmla="*/ 2147483647 w 97"/>
              <a:gd name="T21" fmla="*/ 0 h 9"/>
              <a:gd name="T22" fmla="*/ 0 w 97"/>
              <a:gd name="T23" fmla="*/ 0 h 9"/>
              <a:gd name="T24" fmla="*/ 0 w 97"/>
              <a:gd name="T25" fmla="*/ 2147483647 h 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7"/>
              <a:gd name="T40" fmla="*/ 0 h 9"/>
              <a:gd name="T41" fmla="*/ 97 w 97"/>
              <a:gd name="T42" fmla="*/ 9 h 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7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40" y="0"/>
                </a:lnTo>
                <a:lnTo>
                  <a:pt x="72" y="8"/>
                </a:lnTo>
                <a:lnTo>
                  <a:pt x="96" y="0"/>
                </a:lnTo>
                <a:lnTo>
                  <a:pt x="80" y="0"/>
                </a:lnTo>
                <a:lnTo>
                  <a:pt x="56" y="0"/>
                </a:lnTo>
                <a:lnTo>
                  <a:pt x="40" y="0"/>
                </a:lnTo>
                <a:lnTo>
                  <a:pt x="16" y="0"/>
                </a:lnTo>
                <a:lnTo>
                  <a:pt x="24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5" name="Line 174"/>
          <p:cNvSpPr>
            <a:spLocks noChangeAspect="1" noChangeShapeType="1"/>
          </p:cNvSpPr>
          <p:nvPr/>
        </p:nvSpPr>
        <p:spPr bwMode="auto">
          <a:xfrm>
            <a:off x="7639050" y="4243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6" name="Line 175"/>
          <p:cNvSpPr>
            <a:spLocks noChangeAspect="1" noChangeShapeType="1"/>
          </p:cNvSpPr>
          <p:nvPr/>
        </p:nvSpPr>
        <p:spPr bwMode="auto">
          <a:xfrm>
            <a:off x="7667625" y="42291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7" name="Freeform 176"/>
          <p:cNvSpPr>
            <a:spLocks noChangeAspect="1"/>
          </p:cNvSpPr>
          <p:nvPr/>
        </p:nvSpPr>
        <p:spPr bwMode="auto">
          <a:xfrm>
            <a:off x="7507288" y="4249738"/>
            <a:ext cx="44450" cy="15875"/>
          </a:xfrm>
          <a:custGeom>
            <a:avLst/>
            <a:gdLst>
              <a:gd name="T0" fmla="*/ 0 w 25"/>
              <a:gd name="T1" fmla="*/ 0 h 9"/>
              <a:gd name="T2" fmla="*/ 0 w 25"/>
              <a:gd name="T3" fmla="*/ 0 h 9"/>
              <a:gd name="T4" fmla="*/ 2147483647 w 25"/>
              <a:gd name="T5" fmla="*/ 2147483647 h 9"/>
              <a:gd name="T6" fmla="*/ 2147483647 w 25"/>
              <a:gd name="T7" fmla="*/ 2147483647 h 9"/>
              <a:gd name="T8" fmla="*/ 2147483647 w 25"/>
              <a:gd name="T9" fmla="*/ 0 h 9"/>
              <a:gd name="T10" fmla="*/ 0 w 25"/>
              <a:gd name="T11" fmla="*/ 0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9"/>
              <a:gd name="T20" fmla="*/ 25 w 25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9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24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8" name="Freeform 177"/>
          <p:cNvSpPr>
            <a:spLocks noChangeAspect="1"/>
          </p:cNvSpPr>
          <p:nvPr/>
        </p:nvSpPr>
        <p:spPr bwMode="auto">
          <a:xfrm>
            <a:off x="7605713" y="4222750"/>
            <a:ext cx="84137" cy="42863"/>
          </a:xfrm>
          <a:custGeom>
            <a:avLst/>
            <a:gdLst>
              <a:gd name="T0" fmla="*/ 0 w 49"/>
              <a:gd name="T1" fmla="*/ 2147483647 h 25"/>
              <a:gd name="T2" fmla="*/ 0 w 49"/>
              <a:gd name="T3" fmla="*/ 2147483647 h 25"/>
              <a:gd name="T4" fmla="*/ 2147483647 w 49"/>
              <a:gd name="T5" fmla="*/ 2147483647 h 25"/>
              <a:gd name="T6" fmla="*/ 2147483647 w 49"/>
              <a:gd name="T7" fmla="*/ 0 h 25"/>
              <a:gd name="T8" fmla="*/ 2147483647 w 49"/>
              <a:gd name="T9" fmla="*/ 0 h 25"/>
              <a:gd name="T10" fmla="*/ 2147483647 w 49"/>
              <a:gd name="T11" fmla="*/ 2147483647 h 25"/>
              <a:gd name="T12" fmla="*/ 0 w 49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25"/>
              <a:gd name="T23" fmla="*/ 49 w 49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25">
                <a:moveTo>
                  <a:pt x="0" y="24"/>
                </a:moveTo>
                <a:lnTo>
                  <a:pt x="0" y="24"/>
                </a:lnTo>
                <a:lnTo>
                  <a:pt x="16" y="24"/>
                </a:lnTo>
                <a:lnTo>
                  <a:pt x="48" y="0"/>
                </a:lnTo>
                <a:lnTo>
                  <a:pt x="24" y="0"/>
                </a:lnTo>
                <a:lnTo>
                  <a:pt x="8" y="16"/>
                </a:lnTo>
                <a:lnTo>
                  <a:pt x="0" y="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59" name="Freeform 178"/>
          <p:cNvSpPr>
            <a:spLocks noChangeAspect="1"/>
          </p:cNvSpPr>
          <p:nvPr/>
        </p:nvSpPr>
        <p:spPr bwMode="auto">
          <a:xfrm>
            <a:off x="7840663" y="4152900"/>
            <a:ext cx="15875" cy="44450"/>
          </a:xfrm>
          <a:custGeom>
            <a:avLst/>
            <a:gdLst>
              <a:gd name="T0" fmla="*/ 0 w 9"/>
              <a:gd name="T1" fmla="*/ 2147483647 h 25"/>
              <a:gd name="T2" fmla="*/ 0 w 9"/>
              <a:gd name="T3" fmla="*/ 2147483647 h 25"/>
              <a:gd name="T4" fmla="*/ 2147483647 w 9"/>
              <a:gd name="T5" fmla="*/ 2147483647 h 25"/>
              <a:gd name="T6" fmla="*/ 2147483647 w 9"/>
              <a:gd name="T7" fmla="*/ 0 h 25"/>
              <a:gd name="T8" fmla="*/ 0 w 9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5"/>
              <a:gd name="T17" fmla="*/ 9 w 9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5">
                <a:moveTo>
                  <a:pt x="0" y="24"/>
                </a:moveTo>
                <a:lnTo>
                  <a:pt x="0" y="24"/>
                </a:lnTo>
                <a:lnTo>
                  <a:pt x="8" y="8"/>
                </a:lnTo>
                <a:lnTo>
                  <a:pt x="8" y="0"/>
                </a:lnTo>
                <a:lnTo>
                  <a:pt x="0" y="24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0" name="Freeform 179"/>
          <p:cNvSpPr>
            <a:spLocks noChangeAspect="1"/>
          </p:cNvSpPr>
          <p:nvPr/>
        </p:nvSpPr>
        <p:spPr bwMode="auto">
          <a:xfrm>
            <a:off x="7218363" y="4070350"/>
            <a:ext cx="26987" cy="42863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2147483647 h 25"/>
              <a:gd name="T4" fmla="*/ 2147483647 w 17"/>
              <a:gd name="T5" fmla="*/ 2147483647 h 25"/>
              <a:gd name="T6" fmla="*/ 2147483647 w 17"/>
              <a:gd name="T7" fmla="*/ 2147483647 h 25"/>
              <a:gd name="T8" fmla="*/ 2147483647 w 17"/>
              <a:gd name="T9" fmla="*/ 2147483647 h 25"/>
              <a:gd name="T10" fmla="*/ 2147483647 w 17"/>
              <a:gd name="T11" fmla="*/ 0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24"/>
                </a:lnTo>
                <a:lnTo>
                  <a:pt x="16" y="16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1" name="Freeform 180"/>
          <p:cNvSpPr>
            <a:spLocks noChangeAspect="1"/>
          </p:cNvSpPr>
          <p:nvPr/>
        </p:nvSpPr>
        <p:spPr bwMode="auto">
          <a:xfrm>
            <a:off x="7258050" y="4097338"/>
            <a:ext cx="17463" cy="15875"/>
          </a:xfrm>
          <a:custGeom>
            <a:avLst/>
            <a:gdLst>
              <a:gd name="T0" fmla="*/ 0 w 9"/>
              <a:gd name="T1" fmla="*/ 2147483647 h 9"/>
              <a:gd name="T2" fmla="*/ 0 w 9"/>
              <a:gd name="T3" fmla="*/ 2147483647 h 9"/>
              <a:gd name="T4" fmla="*/ 2147483647 w 9"/>
              <a:gd name="T5" fmla="*/ 2147483647 h 9"/>
              <a:gd name="T6" fmla="*/ 2147483647 w 9"/>
              <a:gd name="T7" fmla="*/ 0 h 9"/>
              <a:gd name="T8" fmla="*/ 0 w 9"/>
              <a:gd name="T9" fmla="*/ 0 h 9"/>
              <a:gd name="T10" fmla="*/ 0 w 9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9"/>
              <a:gd name="T20" fmla="*/ 9 w 9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2" name="Freeform 181"/>
          <p:cNvSpPr>
            <a:spLocks noChangeAspect="1"/>
          </p:cNvSpPr>
          <p:nvPr/>
        </p:nvSpPr>
        <p:spPr bwMode="auto">
          <a:xfrm>
            <a:off x="7507288" y="4000500"/>
            <a:ext cx="141287" cy="168275"/>
          </a:xfrm>
          <a:custGeom>
            <a:avLst/>
            <a:gdLst>
              <a:gd name="T0" fmla="*/ 0 w 81"/>
              <a:gd name="T1" fmla="*/ 2147483647 h 97"/>
              <a:gd name="T2" fmla="*/ 0 w 81"/>
              <a:gd name="T3" fmla="*/ 2147483647 h 97"/>
              <a:gd name="T4" fmla="*/ 0 w 81"/>
              <a:gd name="T5" fmla="*/ 2147483647 h 97"/>
              <a:gd name="T6" fmla="*/ 2147483647 w 81"/>
              <a:gd name="T7" fmla="*/ 2147483647 h 97"/>
              <a:gd name="T8" fmla="*/ 2147483647 w 81"/>
              <a:gd name="T9" fmla="*/ 2147483647 h 97"/>
              <a:gd name="T10" fmla="*/ 2147483647 w 81"/>
              <a:gd name="T11" fmla="*/ 2147483647 h 97"/>
              <a:gd name="T12" fmla="*/ 2147483647 w 81"/>
              <a:gd name="T13" fmla="*/ 2147483647 h 97"/>
              <a:gd name="T14" fmla="*/ 2147483647 w 81"/>
              <a:gd name="T15" fmla="*/ 2147483647 h 97"/>
              <a:gd name="T16" fmla="*/ 2147483647 w 81"/>
              <a:gd name="T17" fmla="*/ 2147483647 h 97"/>
              <a:gd name="T18" fmla="*/ 2147483647 w 81"/>
              <a:gd name="T19" fmla="*/ 2147483647 h 97"/>
              <a:gd name="T20" fmla="*/ 2147483647 w 81"/>
              <a:gd name="T21" fmla="*/ 2147483647 h 97"/>
              <a:gd name="T22" fmla="*/ 2147483647 w 81"/>
              <a:gd name="T23" fmla="*/ 2147483647 h 97"/>
              <a:gd name="T24" fmla="*/ 2147483647 w 81"/>
              <a:gd name="T25" fmla="*/ 2147483647 h 97"/>
              <a:gd name="T26" fmla="*/ 2147483647 w 81"/>
              <a:gd name="T27" fmla="*/ 2147483647 h 97"/>
              <a:gd name="T28" fmla="*/ 2147483647 w 81"/>
              <a:gd name="T29" fmla="*/ 2147483647 h 97"/>
              <a:gd name="T30" fmla="*/ 2147483647 w 81"/>
              <a:gd name="T31" fmla="*/ 2147483647 h 97"/>
              <a:gd name="T32" fmla="*/ 2147483647 w 81"/>
              <a:gd name="T33" fmla="*/ 2147483647 h 97"/>
              <a:gd name="T34" fmla="*/ 2147483647 w 81"/>
              <a:gd name="T35" fmla="*/ 2147483647 h 97"/>
              <a:gd name="T36" fmla="*/ 2147483647 w 81"/>
              <a:gd name="T37" fmla="*/ 2147483647 h 97"/>
              <a:gd name="T38" fmla="*/ 2147483647 w 81"/>
              <a:gd name="T39" fmla="*/ 2147483647 h 97"/>
              <a:gd name="T40" fmla="*/ 2147483647 w 81"/>
              <a:gd name="T41" fmla="*/ 2147483647 h 97"/>
              <a:gd name="T42" fmla="*/ 2147483647 w 81"/>
              <a:gd name="T43" fmla="*/ 2147483647 h 97"/>
              <a:gd name="T44" fmla="*/ 2147483647 w 81"/>
              <a:gd name="T45" fmla="*/ 2147483647 h 97"/>
              <a:gd name="T46" fmla="*/ 2147483647 w 81"/>
              <a:gd name="T47" fmla="*/ 2147483647 h 97"/>
              <a:gd name="T48" fmla="*/ 2147483647 w 81"/>
              <a:gd name="T49" fmla="*/ 2147483647 h 97"/>
              <a:gd name="T50" fmla="*/ 2147483647 w 81"/>
              <a:gd name="T51" fmla="*/ 2147483647 h 97"/>
              <a:gd name="T52" fmla="*/ 2147483647 w 81"/>
              <a:gd name="T53" fmla="*/ 2147483647 h 97"/>
              <a:gd name="T54" fmla="*/ 2147483647 w 81"/>
              <a:gd name="T55" fmla="*/ 0 h 97"/>
              <a:gd name="T56" fmla="*/ 2147483647 w 81"/>
              <a:gd name="T57" fmla="*/ 2147483647 h 97"/>
              <a:gd name="T58" fmla="*/ 2147483647 w 81"/>
              <a:gd name="T59" fmla="*/ 2147483647 h 97"/>
              <a:gd name="T60" fmla="*/ 2147483647 w 81"/>
              <a:gd name="T61" fmla="*/ 2147483647 h 97"/>
              <a:gd name="T62" fmla="*/ 2147483647 w 81"/>
              <a:gd name="T63" fmla="*/ 2147483647 h 97"/>
              <a:gd name="T64" fmla="*/ 2147483647 w 81"/>
              <a:gd name="T65" fmla="*/ 2147483647 h 97"/>
              <a:gd name="T66" fmla="*/ 2147483647 w 81"/>
              <a:gd name="T67" fmla="*/ 2147483647 h 97"/>
              <a:gd name="T68" fmla="*/ 0 w 81"/>
              <a:gd name="T69" fmla="*/ 2147483647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1"/>
              <a:gd name="T106" fmla="*/ 0 h 97"/>
              <a:gd name="T107" fmla="*/ 81 w 81"/>
              <a:gd name="T108" fmla="*/ 97 h 9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1" h="97">
                <a:moveTo>
                  <a:pt x="0" y="56"/>
                </a:moveTo>
                <a:lnTo>
                  <a:pt x="0" y="56"/>
                </a:lnTo>
                <a:lnTo>
                  <a:pt x="0" y="64"/>
                </a:lnTo>
                <a:lnTo>
                  <a:pt x="8" y="64"/>
                </a:lnTo>
                <a:lnTo>
                  <a:pt x="8" y="72"/>
                </a:lnTo>
                <a:lnTo>
                  <a:pt x="8" y="96"/>
                </a:lnTo>
                <a:lnTo>
                  <a:pt x="16" y="88"/>
                </a:lnTo>
                <a:lnTo>
                  <a:pt x="16" y="64"/>
                </a:lnTo>
                <a:lnTo>
                  <a:pt x="24" y="56"/>
                </a:lnTo>
                <a:lnTo>
                  <a:pt x="32" y="56"/>
                </a:lnTo>
                <a:lnTo>
                  <a:pt x="24" y="64"/>
                </a:lnTo>
                <a:lnTo>
                  <a:pt x="32" y="72"/>
                </a:lnTo>
                <a:lnTo>
                  <a:pt x="32" y="80"/>
                </a:lnTo>
                <a:lnTo>
                  <a:pt x="48" y="80"/>
                </a:lnTo>
                <a:lnTo>
                  <a:pt x="48" y="96"/>
                </a:lnTo>
                <a:lnTo>
                  <a:pt x="56" y="88"/>
                </a:lnTo>
                <a:lnTo>
                  <a:pt x="56" y="80"/>
                </a:lnTo>
                <a:lnTo>
                  <a:pt x="40" y="64"/>
                </a:lnTo>
                <a:lnTo>
                  <a:pt x="48" y="64"/>
                </a:lnTo>
                <a:lnTo>
                  <a:pt x="32" y="48"/>
                </a:lnTo>
                <a:lnTo>
                  <a:pt x="48" y="32"/>
                </a:lnTo>
                <a:lnTo>
                  <a:pt x="56" y="32"/>
                </a:lnTo>
                <a:lnTo>
                  <a:pt x="24" y="40"/>
                </a:lnTo>
                <a:lnTo>
                  <a:pt x="16" y="32"/>
                </a:lnTo>
                <a:lnTo>
                  <a:pt x="16" y="24"/>
                </a:lnTo>
                <a:lnTo>
                  <a:pt x="24" y="16"/>
                </a:lnTo>
                <a:lnTo>
                  <a:pt x="72" y="16"/>
                </a:lnTo>
                <a:lnTo>
                  <a:pt x="80" y="0"/>
                </a:lnTo>
                <a:lnTo>
                  <a:pt x="64" y="8"/>
                </a:lnTo>
                <a:lnTo>
                  <a:pt x="48" y="16"/>
                </a:lnTo>
                <a:lnTo>
                  <a:pt x="24" y="8"/>
                </a:lnTo>
                <a:lnTo>
                  <a:pt x="24" y="16"/>
                </a:lnTo>
                <a:lnTo>
                  <a:pt x="16" y="16"/>
                </a:lnTo>
                <a:lnTo>
                  <a:pt x="16" y="32"/>
                </a:lnTo>
                <a:lnTo>
                  <a:pt x="0" y="5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3" name="Freeform 182"/>
          <p:cNvSpPr>
            <a:spLocks noChangeAspect="1"/>
          </p:cNvSpPr>
          <p:nvPr/>
        </p:nvSpPr>
        <p:spPr bwMode="auto">
          <a:xfrm>
            <a:off x="7688263" y="3987800"/>
            <a:ext cx="28575" cy="69850"/>
          </a:xfrm>
          <a:custGeom>
            <a:avLst/>
            <a:gdLst>
              <a:gd name="T0" fmla="*/ 0 w 17"/>
              <a:gd name="T1" fmla="*/ 2147483647 h 41"/>
              <a:gd name="T2" fmla="*/ 0 w 17"/>
              <a:gd name="T3" fmla="*/ 2147483647 h 41"/>
              <a:gd name="T4" fmla="*/ 2147483647 w 17"/>
              <a:gd name="T5" fmla="*/ 2147483647 h 41"/>
              <a:gd name="T6" fmla="*/ 2147483647 w 17"/>
              <a:gd name="T7" fmla="*/ 2147483647 h 41"/>
              <a:gd name="T8" fmla="*/ 2147483647 w 17"/>
              <a:gd name="T9" fmla="*/ 2147483647 h 41"/>
              <a:gd name="T10" fmla="*/ 2147483647 w 17"/>
              <a:gd name="T11" fmla="*/ 2147483647 h 41"/>
              <a:gd name="T12" fmla="*/ 2147483647 w 17"/>
              <a:gd name="T13" fmla="*/ 2147483647 h 41"/>
              <a:gd name="T14" fmla="*/ 2147483647 w 17"/>
              <a:gd name="T15" fmla="*/ 2147483647 h 41"/>
              <a:gd name="T16" fmla="*/ 2147483647 w 17"/>
              <a:gd name="T17" fmla="*/ 2147483647 h 41"/>
              <a:gd name="T18" fmla="*/ 2147483647 w 17"/>
              <a:gd name="T19" fmla="*/ 2147483647 h 41"/>
              <a:gd name="T20" fmla="*/ 2147483647 w 17"/>
              <a:gd name="T21" fmla="*/ 0 h 41"/>
              <a:gd name="T22" fmla="*/ 0 w 17"/>
              <a:gd name="T23" fmla="*/ 2147483647 h 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"/>
              <a:gd name="T37" fmla="*/ 0 h 41"/>
              <a:gd name="T38" fmla="*/ 17 w 17"/>
              <a:gd name="T39" fmla="*/ 41 h 4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" h="41">
                <a:moveTo>
                  <a:pt x="0" y="16"/>
                </a:moveTo>
                <a:lnTo>
                  <a:pt x="0" y="16"/>
                </a:lnTo>
                <a:lnTo>
                  <a:pt x="8" y="32"/>
                </a:lnTo>
                <a:lnTo>
                  <a:pt x="16" y="40"/>
                </a:lnTo>
                <a:lnTo>
                  <a:pt x="8" y="32"/>
                </a:lnTo>
                <a:lnTo>
                  <a:pt x="8" y="24"/>
                </a:lnTo>
                <a:lnTo>
                  <a:pt x="16" y="24"/>
                </a:lnTo>
                <a:lnTo>
                  <a:pt x="16" y="16"/>
                </a:lnTo>
                <a:lnTo>
                  <a:pt x="16" y="8"/>
                </a:lnTo>
                <a:lnTo>
                  <a:pt x="16" y="16"/>
                </a:lnTo>
                <a:lnTo>
                  <a:pt x="8" y="0"/>
                </a:lnTo>
                <a:lnTo>
                  <a:pt x="0" y="16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4" name="Freeform 183"/>
          <p:cNvSpPr>
            <a:spLocks noChangeAspect="1"/>
          </p:cNvSpPr>
          <p:nvPr/>
        </p:nvSpPr>
        <p:spPr bwMode="auto">
          <a:xfrm>
            <a:off x="7659688" y="4111625"/>
            <a:ext cx="30162" cy="15875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2147483647 w 17"/>
              <a:gd name="T5" fmla="*/ 2147483647 h 9"/>
              <a:gd name="T6" fmla="*/ 2147483647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5" name="Freeform 184"/>
          <p:cNvSpPr>
            <a:spLocks noChangeAspect="1"/>
          </p:cNvSpPr>
          <p:nvPr/>
        </p:nvSpPr>
        <p:spPr bwMode="auto">
          <a:xfrm>
            <a:off x="7700963" y="4097338"/>
            <a:ext cx="71437" cy="30162"/>
          </a:xfrm>
          <a:custGeom>
            <a:avLst/>
            <a:gdLst>
              <a:gd name="T0" fmla="*/ 0 w 41"/>
              <a:gd name="T1" fmla="*/ 2147483647 h 17"/>
              <a:gd name="T2" fmla="*/ 0 w 41"/>
              <a:gd name="T3" fmla="*/ 2147483647 h 17"/>
              <a:gd name="T4" fmla="*/ 2147483647 w 41"/>
              <a:gd name="T5" fmla="*/ 2147483647 h 17"/>
              <a:gd name="T6" fmla="*/ 2147483647 w 41"/>
              <a:gd name="T7" fmla="*/ 2147483647 h 17"/>
              <a:gd name="T8" fmla="*/ 2147483647 w 41"/>
              <a:gd name="T9" fmla="*/ 0 h 17"/>
              <a:gd name="T10" fmla="*/ 2147483647 w 41"/>
              <a:gd name="T11" fmla="*/ 0 h 17"/>
              <a:gd name="T12" fmla="*/ 0 w 41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17"/>
              <a:gd name="T23" fmla="*/ 41 w 4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17">
                <a:moveTo>
                  <a:pt x="0" y="8"/>
                </a:moveTo>
                <a:lnTo>
                  <a:pt x="0" y="8"/>
                </a:lnTo>
                <a:lnTo>
                  <a:pt x="40" y="16"/>
                </a:lnTo>
                <a:lnTo>
                  <a:pt x="32" y="8"/>
                </a:lnTo>
                <a:lnTo>
                  <a:pt x="24" y="0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6" name="Freeform 185"/>
          <p:cNvSpPr>
            <a:spLocks noChangeAspect="1"/>
          </p:cNvSpPr>
          <p:nvPr/>
        </p:nvSpPr>
        <p:spPr bwMode="auto">
          <a:xfrm>
            <a:off x="7688263" y="4070350"/>
            <a:ext cx="28575" cy="1588"/>
          </a:xfrm>
          <a:custGeom>
            <a:avLst/>
            <a:gdLst>
              <a:gd name="T0" fmla="*/ 0 w 17"/>
              <a:gd name="T1" fmla="*/ 0 h 1"/>
              <a:gd name="T2" fmla="*/ 0 w 17"/>
              <a:gd name="T3" fmla="*/ 0 h 1"/>
              <a:gd name="T4" fmla="*/ 2147483647 w 17"/>
              <a:gd name="T5" fmla="*/ 0 h 1"/>
              <a:gd name="T6" fmla="*/ 2147483647 w 17"/>
              <a:gd name="T7" fmla="*/ 0 h 1"/>
              <a:gd name="T8" fmla="*/ 0 w 17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"/>
              <a:gd name="T17" fmla="*/ 17 w 17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">
                <a:moveTo>
                  <a:pt x="0" y="0"/>
                </a:moveTo>
                <a:lnTo>
                  <a:pt x="0" y="0"/>
                </a:lnTo>
                <a:lnTo>
                  <a:pt x="16" y="0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7" name="Freeform 186"/>
          <p:cNvSpPr>
            <a:spLocks noChangeAspect="1"/>
          </p:cNvSpPr>
          <p:nvPr/>
        </p:nvSpPr>
        <p:spPr bwMode="auto">
          <a:xfrm>
            <a:off x="7866063" y="4056063"/>
            <a:ext cx="17462" cy="15875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2147483647 w 9"/>
              <a:gd name="T5" fmla="*/ 2147483647 h 9"/>
              <a:gd name="T6" fmla="*/ 2147483647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8" name="Freeform 187"/>
          <p:cNvSpPr>
            <a:spLocks noChangeAspect="1"/>
          </p:cNvSpPr>
          <p:nvPr/>
        </p:nvSpPr>
        <p:spPr bwMode="auto">
          <a:xfrm>
            <a:off x="7535863" y="3627438"/>
            <a:ext cx="82550" cy="127000"/>
          </a:xfrm>
          <a:custGeom>
            <a:avLst/>
            <a:gdLst>
              <a:gd name="T0" fmla="*/ 0 w 49"/>
              <a:gd name="T1" fmla="*/ 2147483647 h 73"/>
              <a:gd name="T2" fmla="*/ 0 w 49"/>
              <a:gd name="T3" fmla="*/ 2147483647 h 73"/>
              <a:gd name="T4" fmla="*/ 0 w 49"/>
              <a:gd name="T5" fmla="*/ 2147483647 h 73"/>
              <a:gd name="T6" fmla="*/ 2147483647 w 49"/>
              <a:gd name="T7" fmla="*/ 2147483647 h 73"/>
              <a:gd name="T8" fmla="*/ 2147483647 w 49"/>
              <a:gd name="T9" fmla="*/ 2147483647 h 73"/>
              <a:gd name="T10" fmla="*/ 2147483647 w 49"/>
              <a:gd name="T11" fmla="*/ 2147483647 h 73"/>
              <a:gd name="T12" fmla="*/ 2147483647 w 49"/>
              <a:gd name="T13" fmla="*/ 2147483647 h 73"/>
              <a:gd name="T14" fmla="*/ 2147483647 w 49"/>
              <a:gd name="T15" fmla="*/ 2147483647 h 73"/>
              <a:gd name="T16" fmla="*/ 2147483647 w 49"/>
              <a:gd name="T17" fmla="*/ 2147483647 h 73"/>
              <a:gd name="T18" fmla="*/ 2147483647 w 49"/>
              <a:gd name="T19" fmla="*/ 2147483647 h 73"/>
              <a:gd name="T20" fmla="*/ 2147483647 w 49"/>
              <a:gd name="T21" fmla="*/ 2147483647 h 73"/>
              <a:gd name="T22" fmla="*/ 2147483647 w 49"/>
              <a:gd name="T23" fmla="*/ 2147483647 h 73"/>
              <a:gd name="T24" fmla="*/ 2147483647 w 49"/>
              <a:gd name="T25" fmla="*/ 2147483647 h 73"/>
              <a:gd name="T26" fmla="*/ 2147483647 w 49"/>
              <a:gd name="T27" fmla="*/ 2147483647 h 73"/>
              <a:gd name="T28" fmla="*/ 2147483647 w 49"/>
              <a:gd name="T29" fmla="*/ 2147483647 h 73"/>
              <a:gd name="T30" fmla="*/ 2147483647 w 49"/>
              <a:gd name="T31" fmla="*/ 2147483647 h 73"/>
              <a:gd name="T32" fmla="*/ 2147483647 w 49"/>
              <a:gd name="T33" fmla="*/ 2147483647 h 73"/>
              <a:gd name="T34" fmla="*/ 2147483647 w 49"/>
              <a:gd name="T35" fmla="*/ 2147483647 h 73"/>
              <a:gd name="T36" fmla="*/ 2147483647 w 49"/>
              <a:gd name="T37" fmla="*/ 0 h 73"/>
              <a:gd name="T38" fmla="*/ 2147483647 w 49"/>
              <a:gd name="T39" fmla="*/ 2147483647 h 73"/>
              <a:gd name="T40" fmla="*/ 2147483647 w 49"/>
              <a:gd name="T41" fmla="*/ 0 h 73"/>
              <a:gd name="T42" fmla="*/ 0 w 49"/>
              <a:gd name="T43" fmla="*/ 2147483647 h 7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9"/>
              <a:gd name="T67" fmla="*/ 0 h 73"/>
              <a:gd name="T68" fmla="*/ 49 w 49"/>
              <a:gd name="T69" fmla="*/ 73 h 7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9" h="73">
                <a:moveTo>
                  <a:pt x="0" y="32"/>
                </a:moveTo>
                <a:lnTo>
                  <a:pt x="0" y="32"/>
                </a:lnTo>
                <a:lnTo>
                  <a:pt x="0" y="48"/>
                </a:lnTo>
                <a:lnTo>
                  <a:pt x="8" y="56"/>
                </a:lnTo>
                <a:lnTo>
                  <a:pt x="8" y="64"/>
                </a:lnTo>
                <a:lnTo>
                  <a:pt x="16" y="64"/>
                </a:lnTo>
                <a:lnTo>
                  <a:pt x="24" y="64"/>
                </a:lnTo>
                <a:lnTo>
                  <a:pt x="32" y="72"/>
                </a:lnTo>
                <a:lnTo>
                  <a:pt x="32" y="64"/>
                </a:lnTo>
                <a:lnTo>
                  <a:pt x="40" y="72"/>
                </a:lnTo>
                <a:lnTo>
                  <a:pt x="48" y="72"/>
                </a:lnTo>
                <a:lnTo>
                  <a:pt x="40" y="64"/>
                </a:lnTo>
                <a:lnTo>
                  <a:pt x="48" y="64"/>
                </a:lnTo>
                <a:lnTo>
                  <a:pt x="32" y="56"/>
                </a:lnTo>
                <a:lnTo>
                  <a:pt x="24" y="64"/>
                </a:lnTo>
                <a:lnTo>
                  <a:pt x="16" y="48"/>
                </a:lnTo>
                <a:lnTo>
                  <a:pt x="32" y="24"/>
                </a:lnTo>
                <a:lnTo>
                  <a:pt x="24" y="16"/>
                </a:lnTo>
                <a:lnTo>
                  <a:pt x="32" y="0"/>
                </a:lnTo>
                <a:lnTo>
                  <a:pt x="24" y="8"/>
                </a:lnTo>
                <a:lnTo>
                  <a:pt x="8" y="0"/>
                </a:lnTo>
                <a:lnTo>
                  <a:pt x="0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69" name="Freeform 188"/>
          <p:cNvSpPr>
            <a:spLocks noChangeAspect="1"/>
          </p:cNvSpPr>
          <p:nvPr/>
        </p:nvSpPr>
        <p:spPr bwMode="auto">
          <a:xfrm>
            <a:off x="7466013" y="3794125"/>
            <a:ext cx="57150" cy="69850"/>
          </a:xfrm>
          <a:custGeom>
            <a:avLst/>
            <a:gdLst>
              <a:gd name="T0" fmla="*/ 0 w 33"/>
              <a:gd name="T1" fmla="*/ 2147483647 h 41"/>
              <a:gd name="T2" fmla="*/ 0 w 33"/>
              <a:gd name="T3" fmla="*/ 2147483647 h 41"/>
              <a:gd name="T4" fmla="*/ 2147483647 w 33"/>
              <a:gd name="T5" fmla="*/ 2147483647 h 41"/>
              <a:gd name="T6" fmla="*/ 2147483647 w 33"/>
              <a:gd name="T7" fmla="*/ 0 h 41"/>
              <a:gd name="T8" fmla="*/ 0 w 33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41"/>
              <a:gd name="T17" fmla="*/ 33 w 33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41">
                <a:moveTo>
                  <a:pt x="0" y="40"/>
                </a:moveTo>
                <a:lnTo>
                  <a:pt x="0" y="40"/>
                </a:lnTo>
                <a:lnTo>
                  <a:pt x="32" y="8"/>
                </a:lnTo>
                <a:lnTo>
                  <a:pt x="32" y="0"/>
                </a:lnTo>
                <a:lnTo>
                  <a:pt x="0" y="4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0" name="Freeform 189"/>
          <p:cNvSpPr>
            <a:spLocks noChangeAspect="1"/>
          </p:cNvSpPr>
          <p:nvPr/>
        </p:nvSpPr>
        <p:spPr bwMode="auto">
          <a:xfrm>
            <a:off x="7535863" y="3752850"/>
            <a:ext cx="28575" cy="28575"/>
          </a:xfrm>
          <a:custGeom>
            <a:avLst/>
            <a:gdLst>
              <a:gd name="T0" fmla="*/ 0 w 17"/>
              <a:gd name="T1" fmla="*/ 0 h 17"/>
              <a:gd name="T2" fmla="*/ 0 w 17"/>
              <a:gd name="T3" fmla="*/ 0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0 h 17"/>
              <a:gd name="T10" fmla="*/ 0 w 17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0"/>
                </a:moveTo>
                <a:lnTo>
                  <a:pt x="0" y="0"/>
                </a:lnTo>
                <a:lnTo>
                  <a:pt x="16" y="16"/>
                </a:lnTo>
                <a:lnTo>
                  <a:pt x="16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1" name="Freeform 190"/>
          <p:cNvSpPr>
            <a:spLocks noChangeAspect="1"/>
          </p:cNvSpPr>
          <p:nvPr/>
        </p:nvSpPr>
        <p:spPr bwMode="auto">
          <a:xfrm>
            <a:off x="7632700" y="3765550"/>
            <a:ext cx="28575" cy="57150"/>
          </a:xfrm>
          <a:custGeom>
            <a:avLst/>
            <a:gdLst>
              <a:gd name="T0" fmla="*/ 0 w 17"/>
              <a:gd name="T1" fmla="*/ 0 h 33"/>
              <a:gd name="T2" fmla="*/ 0 w 17"/>
              <a:gd name="T3" fmla="*/ 0 h 33"/>
              <a:gd name="T4" fmla="*/ 2147483647 w 17"/>
              <a:gd name="T5" fmla="*/ 2147483647 h 33"/>
              <a:gd name="T6" fmla="*/ 0 w 17"/>
              <a:gd name="T7" fmla="*/ 2147483647 h 33"/>
              <a:gd name="T8" fmla="*/ 0 w 17"/>
              <a:gd name="T9" fmla="*/ 2147483647 h 33"/>
              <a:gd name="T10" fmla="*/ 0 w 17"/>
              <a:gd name="T11" fmla="*/ 2147483647 h 33"/>
              <a:gd name="T12" fmla="*/ 2147483647 w 17"/>
              <a:gd name="T13" fmla="*/ 2147483647 h 33"/>
              <a:gd name="T14" fmla="*/ 2147483647 w 17"/>
              <a:gd name="T15" fmla="*/ 2147483647 h 33"/>
              <a:gd name="T16" fmla="*/ 2147483647 w 17"/>
              <a:gd name="T17" fmla="*/ 2147483647 h 33"/>
              <a:gd name="T18" fmla="*/ 2147483647 w 17"/>
              <a:gd name="T19" fmla="*/ 2147483647 h 33"/>
              <a:gd name="T20" fmla="*/ 2147483647 w 17"/>
              <a:gd name="T21" fmla="*/ 0 h 33"/>
              <a:gd name="T22" fmla="*/ 0 w 17"/>
              <a:gd name="T23" fmla="*/ 0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"/>
              <a:gd name="T37" fmla="*/ 0 h 33"/>
              <a:gd name="T38" fmla="*/ 17 w 17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" h="33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0" y="16"/>
                </a:lnTo>
                <a:lnTo>
                  <a:pt x="0" y="24"/>
                </a:lnTo>
                <a:lnTo>
                  <a:pt x="0" y="32"/>
                </a:lnTo>
                <a:lnTo>
                  <a:pt x="8" y="32"/>
                </a:lnTo>
                <a:lnTo>
                  <a:pt x="8" y="16"/>
                </a:lnTo>
                <a:lnTo>
                  <a:pt x="16" y="16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2" name="Freeform 191"/>
          <p:cNvSpPr>
            <a:spLocks noChangeAspect="1"/>
          </p:cNvSpPr>
          <p:nvPr/>
        </p:nvSpPr>
        <p:spPr bwMode="auto">
          <a:xfrm>
            <a:off x="7577138" y="3779838"/>
            <a:ext cx="57150" cy="71437"/>
          </a:xfrm>
          <a:custGeom>
            <a:avLst/>
            <a:gdLst>
              <a:gd name="T0" fmla="*/ 0 w 33"/>
              <a:gd name="T1" fmla="*/ 2147483647 h 41"/>
              <a:gd name="T2" fmla="*/ 0 w 33"/>
              <a:gd name="T3" fmla="*/ 2147483647 h 41"/>
              <a:gd name="T4" fmla="*/ 2147483647 w 33"/>
              <a:gd name="T5" fmla="*/ 2147483647 h 41"/>
              <a:gd name="T6" fmla="*/ 2147483647 w 33"/>
              <a:gd name="T7" fmla="*/ 2147483647 h 41"/>
              <a:gd name="T8" fmla="*/ 2147483647 w 33"/>
              <a:gd name="T9" fmla="*/ 2147483647 h 41"/>
              <a:gd name="T10" fmla="*/ 2147483647 w 33"/>
              <a:gd name="T11" fmla="*/ 2147483647 h 41"/>
              <a:gd name="T12" fmla="*/ 2147483647 w 33"/>
              <a:gd name="T13" fmla="*/ 2147483647 h 41"/>
              <a:gd name="T14" fmla="*/ 2147483647 w 33"/>
              <a:gd name="T15" fmla="*/ 2147483647 h 41"/>
              <a:gd name="T16" fmla="*/ 2147483647 w 33"/>
              <a:gd name="T17" fmla="*/ 2147483647 h 41"/>
              <a:gd name="T18" fmla="*/ 2147483647 w 33"/>
              <a:gd name="T19" fmla="*/ 2147483647 h 41"/>
              <a:gd name="T20" fmla="*/ 2147483647 w 33"/>
              <a:gd name="T21" fmla="*/ 2147483647 h 41"/>
              <a:gd name="T22" fmla="*/ 2147483647 w 33"/>
              <a:gd name="T23" fmla="*/ 2147483647 h 41"/>
              <a:gd name="T24" fmla="*/ 2147483647 w 33"/>
              <a:gd name="T25" fmla="*/ 2147483647 h 41"/>
              <a:gd name="T26" fmla="*/ 2147483647 w 33"/>
              <a:gd name="T27" fmla="*/ 0 h 41"/>
              <a:gd name="T28" fmla="*/ 0 w 33"/>
              <a:gd name="T29" fmla="*/ 0 h 41"/>
              <a:gd name="T30" fmla="*/ 0 w 33"/>
              <a:gd name="T31" fmla="*/ 2147483647 h 4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3"/>
              <a:gd name="T49" fmla="*/ 0 h 41"/>
              <a:gd name="T50" fmla="*/ 33 w 33"/>
              <a:gd name="T51" fmla="*/ 41 h 4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3" h="41">
                <a:moveTo>
                  <a:pt x="0" y="16"/>
                </a:moveTo>
                <a:lnTo>
                  <a:pt x="0" y="16"/>
                </a:lnTo>
                <a:lnTo>
                  <a:pt x="8" y="16"/>
                </a:lnTo>
                <a:lnTo>
                  <a:pt x="8" y="24"/>
                </a:lnTo>
                <a:lnTo>
                  <a:pt x="16" y="40"/>
                </a:lnTo>
                <a:lnTo>
                  <a:pt x="16" y="32"/>
                </a:lnTo>
                <a:lnTo>
                  <a:pt x="16" y="24"/>
                </a:lnTo>
                <a:lnTo>
                  <a:pt x="32" y="32"/>
                </a:lnTo>
                <a:lnTo>
                  <a:pt x="32" y="24"/>
                </a:lnTo>
                <a:lnTo>
                  <a:pt x="24" y="24"/>
                </a:lnTo>
                <a:lnTo>
                  <a:pt x="24" y="8"/>
                </a:lnTo>
                <a:lnTo>
                  <a:pt x="16" y="16"/>
                </a:lnTo>
                <a:lnTo>
                  <a:pt x="16" y="8"/>
                </a:lnTo>
                <a:lnTo>
                  <a:pt x="8" y="0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3" name="Freeform 192"/>
          <p:cNvSpPr>
            <a:spLocks noChangeAspect="1"/>
          </p:cNvSpPr>
          <p:nvPr/>
        </p:nvSpPr>
        <p:spPr bwMode="auto">
          <a:xfrm>
            <a:off x="7577138" y="3821113"/>
            <a:ext cx="98425" cy="98425"/>
          </a:xfrm>
          <a:custGeom>
            <a:avLst/>
            <a:gdLst>
              <a:gd name="T0" fmla="*/ 0 w 57"/>
              <a:gd name="T1" fmla="*/ 2147483647 h 57"/>
              <a:gd name="T2" fmla="*/ 0 w 57"/>
              <a:gd name="T3" fmla="*/ 2147483647 h 57"/>
              <a:gd name="T4" fmla="*/ 2147483647 w 57"/>
              <a:gd name="T5" fmla="*/ 2147483647 h 57"/>
              <a:gd name="T6" fmla="*/ 2147483647 w 57"/>
              <a:gd name="T7" fmla="*/ 2147483647 h 57"/>
              <a:gd name="T8" fmla="*/ 2147483647 w 57"/>
              <a:gd name="T9" fmla="*/ 2147483647 h 57"/>
              <a:gd name="T10" fmla="*/ 2147483647 w 57"/>
              <a:gd name="T11" fmla="*/ 2147483647 h 57"/>
              <a:gd name="T12" fmla="*/ 2147483647 w 57"/>
              <a:gd name="T13" fmla="*/ 2147483647 h 57"/>
              <a:gd name="T14" fmla="*/ 2147483647 w 57"/>
              <a:gd name="T15" fmla="*/ 2147483647 h 57"/>
              <a:gd name="T16" fmla="*/ 2147483647 w 57"/>
              <a:gd name="T17" fmla="*/ 2147483647 h 57"/>
              <a:gd name="T18" fmla="*/ 2147483647 w 57"/>
              <a:gd name="T19" fmla="*/ 2147483647 h 57"/>
              <a:gd name="T20" fmla="*/ 2147483647 w 57"/>
              <a:gd name="T21" fmla="*/ 2147483647 h 57"/>
              <a:gd name="T22" fmla="*/ 2147483647 w 57"/>
              <a:gd name="T23" fmla="*/ 2147483647 h 57"/>
              <a:gd name="T24" fmla="*/ 2147483647 w 57"/>
              <a:gd name="T25" fmla="*/ 2147483647 h 57"/>
              <a:gd name="T26" fmla="*/ 2147483647 w 57"/>
              <a:gd name="T27" fmla="*/ 2147483647 h 57"/>
              <a:gd name="T28" fmla="*/ 2147483647 w 57"/>
              <a:gd name="T29" fmla="*/ 0 h 57"/>
              <a:gd name="T30" fmla="*/ 2147483647 w 57"/>
              <a:gd name="T31" fmla="*/ 2147483647 h 57"/>
              <a:gd name="T32" fmla="*/ 2147483647 w 57"/>
              <a:gd name="T33" fmla="*/ 2147483647 h 57"/>
              <a:gd name="T34" fmla="*/ 2147483647 w 57"/>
              <a:gd name="T35" fmla="*/ 2147483647 h 57"/>
              <a:gd name="T36" fmla="*/ 2147483647 w 57"/>
              <a:gd name="T37" fmla="*/ 2147483647 h 57"/>
              <a:gd name="T38" fmla="*/ 0 w 57"/>
              <a:gd name="T39" fmla="*/ 2147483647 h 57"/>
              <a:gd name="T40" fmla="*/ 0 w 57"/>
              <a:gd name="T41" fmla="*/ 2147483647 h 5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"/>
              <a:gd name="T64" fmla="*/ 0 h 57"/>
              <a:gd name="T65" fmla="*/ 57 w 57"/>
              <a:gd name="T66" fmla="*/ 57 h 5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" h="57">
                <a:moveTo>
                  <a:pt x="0" y="40"/>
                </a:moveTo>
                <a:lnTo>
                  <a:pt x="0" y="40"/>
                </a:lnTo>
                <a:lnTo>
                  <a:pt x="8" y="32"/>
                </a:lnTo>
                <a:lnTo>
                  <a:pt x="16" y="32"/>
                </a:lnTo>
                <a:lnTo>
                  <a:pt x="24" y="32"/>
                </a:lnTo>
                <a:lnTo>
                  <a:pt x="32" y="32"/>
                </a:lnTo>
                <a:lnTo>
                  <a:pt x="24" y="48"/>
                </a:lnTo>
                <a:lnTo>
                  <a:pt x="40" y="56"/>
                </a:lnTo>
                <a:lnTo>
                  <a:pt x="48" y="48"/>
                </a:lnTo>
                <a:lnTo>
                  <a:pt x="40" y="40"/>
                </a:lnTo>
                <a:lnTo>
                  <a:pt x="48" y="32"/>
                </a:lnTo>
                <a:lnTo>
                  <a:pt x="56" y="48"/>
                </a:lnTo>
                <a:lnTo>
                  <a:pt x="56" y="32"/>
                </a:lnTo>
                <a:lnTo>
                  <a:pt x="56" y="16"/>
                </a:lnTo>
                <a:lnTo>
                  <a:pt x="40" y="0"/>
                </a:lnTo>
                <a:lnTo>
                  <a:pt x="40" y="16"/>
                </a:lnTo>
                <a:lnTo>
                  <a:pt x="32" y="16"/>
                </a:lnTo>
                <a:lnTo>
                  <a:pt x="24" y="24"/>
                </a:lnTo>
                <a:lnTo>
                  <a:pt x="16" y="16"/>
                </a:lnTo>
                <a:lnTo>
                  <a:pt x="0" y="32"/>
                </a:lnTo>
                <a:lnTo>
                  <a:pt x="0" y="4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4" name="Freeform 193"/>
          <p:cNvSpPr>
            <a:spLocks noChangeAspect="1"/>
          </p:cNvSpPr>
          <p:nvPr/>
        </p:nvSpPr>
        <p:spPr bwMode="auto">
          <a:xfrm>
            <a:off x="8143875" y="4125913"/>
            <a:ext cx="98425" cy="57150"/>
          </a:xfrm>
          <a:custGeom>
            <a:avLst/>
            <a:gdLst>
              <a:gd name="T0" fmla="*/ 0 w 57"/>
              <a:gd name="T1" fmla="*/ 2147483647 h 33"/>
              <a:gd name="T2" fmla="*/ 0 w 57"/>
              <a:gd name="T3" fmla="*/ 2147483647 h 33"/>
              <a:gd name="T4" fmla="*/ 2147483647 w 57"/>
              <a:gd name="T5" fmla="*/ 2147483647 h 33"/>
              <a:gd name="T6" fmla="*/ 2147483647 w 57"/>
              <a:gd name="T7" fmla="*/ 2147483647 h 33"/>
              <a:gd name="T8" fmla="*/ 2147483647 w 57"/>
              <a:gd name="T9" fmla="*/ 2147483647 h 33"/>
              <a:gd name="T10" fmla="*/ 2147483647 w 57"/>
              <a:gd name="T11" fmla="*/ 2147483647 h 33"/>
              <a:gd name="T12" fmla="*/ 2147483647 w 57"/>
              <a:gd name="T13" fmla="*/ 0 h 33"/>
              <a:gd name="T14" fmla="*/ 2147483647 w 57"/>
              <a:gd name="T15" fmla="*/ 0 h 33"/>
              <a:gd name="T16" fmla="*/ 2147483647 w 57"/>
              <a:gd name="T17" fmla="*/ 2147483647 h 33"/>
              <a:gd name="T18" fmla="*/ 2147483647 w 57"/>
              <a:gd name="T19" fmla="*/ 2147483647 h 33"/>
              <a:gd name="T20" fmla="*/ 2147483647 w 57"/>
              <a:gd name="T21" fmla="*/ 2147483647 h 33"/>
              <a:gd name="T22" fmla="*/ 0 w 57"/>
              <a:gd name="T23" fmla="*/ 2147483647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"/>
              <a:gd name="T37" fmla="*/ 0 h 33"/>
              <a:gd name="T38" fmla="*/ 57 w 57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" h="33">
                <a:moveTo>
                  <a:pt x="0" y="16"/>
                </a:moveTo>
                <a:lnTo>
                  <a:pt x="0" y="16"/>
                </a:lnTo>
                <a:lnTo>
                  <a:pt x="16" y="32"/>
                </a:lnTo>
                <a:lnTo>
                  <a:pt x="32" y="32"/>
                </a:lnTo>
                <a:lnTo>
                  <a:pt x="48" y="24"/>
                </a:lnTo>
                <a:lnTo>
                  <a:pt x="56" y="8"/>
                </a:lnTo>
                <a:lnTo>
                  <a:pt x="56" y="0"/>
                </a:lnTo>
                <a:lnTo>
                  <a:pt x="48" y="0"/>
                </a:lnTo>
                <a:lnTo>
                  <a:pt x="48" y="16"/>
                </a:lnTo>
                <a:lnTo>
                  <a:pt x="40" y="16"/>
                </a:lnTo>
                <a:lnTo>
                  <a:pt x="32" y="16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5" name="Freeform 194"/>
          <p:cNvSpPr>
            <a:spLocks noChangeAspect="1"/>
          </p:cNvSpPr>
          <p:nvPr/>
        </p:nvSpPr>
        <p:spPr bwMode="auto">
          <a:xfrm>
            <a:off x="8213725" y="4111625"/>
            <a:ext cx="42863" cy="30163"/>
          </a:xfrm>
          <a:custGeom>
            <a:avLst/>
            <a:gdLst>
              <a:gd name="T0" fmla="*/ 0 w 25"/>
              <a:gd name="T1" fmla="*/ 0 h 17"/>
              <a:gd name="T2" fmla="*/ 0 w 25"/>
              <a:gd name="T3" fmla="*/ 0 h 17"/>
              <a:gd name="T4" fmla="*/ 2147483647 w 25"/>
              <a:gd name="T5" fmla="*/ 2147483647 h 17"/>
              <a:gd name="T6" fmla="*/ 2147483647 w 25"/>
              <a:gd name="T7" fmla="*/ 2147483647 h 17"/>
              <a:gd name="T8" fmla="*/ 2147483647 w 25"/>
              <a:gd name="T9" fmla="*/ 2147483647 h 17"/>
              <a:gd name="T10" fmla="*/ 0 w 25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24" y="16"/>
                </a:lnTo>
                <a:lnTo>
                  <a:pt x="24" y="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6" name="Freeform 195"/>
          <p:cNvSpPr>
            <a:spLocks noChangeAspect="1"/>
          </p:cNvSpPr>
          <p:nvPr/>
        </p:nvSpPr>
        <p:spPr bwMode="auto">
          <a:xfrm>
            <a:off x="8296275" y="4152900"/>
            <a:ext cx="28575" cy="44450"/>
          </a:xfrm>
          <a:custGeom>
            <a:avLst/>
            <a:gdLst>
              <a:gd name="T0" fmla="*/ 0 w 17"/>
              <a:gd name="T1" fmla="*/ 0 h 25"/>
              <a:gd name="T2" fmla="*/ 0 w 17"/>
              <a:gd name="T3" fmla="*/ 0 h 25"/>
              <a:gd name="T4" fmla="*/ 2147483647 w 17"/>
              <a:gd name="T5" fmla="*/ 2147483647 h 25"/>
              <a:gd name="T6" fmla="*/ 2147483647 w 17"/>
              <a:gd name="T7" fmla="*/ 2147483647 h 25"/>
              <a:gd name="T8" fmla="*/ 0 w 17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5"/>
              <a:gd name="T17" fmla="*/ 17 w 17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5">
                <a:moveTo>
                  <a:pt x="0" y="0"/>
                </a:moveTo>
                <a:lnTo>
                  <a:pt x="0" y="0"/>
                </a:lnTo>
                <a:lnTo>
                  <a:pt x="8" y="24"/>
                </a:lnTo>
                <a:lnTo>
                  <a:pt x="16" y="16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7" name="Freeform 196"/>
          <p:cNvSpPr>
            <a:spLocks noChangeAspect="1"/>
          </p:cNvSpPr>
          <p:nvPr/>
        </p:nvSpPr>
        <p:spPr bwMode="auto">
          <a:xfrm>
            <a:off x="8393113" y="4237038"/>
            <a:ext cx="30162" cy="15875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0 w 17"/>
              <a:gd name="T5" fmla="*/ 2147483647 h 9"/>
              <a:gd name="T6" fmla="*/ 2147483647 w 17"/>
              <a:gd name="T7" fmla="*/ 2147483647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16" y="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8" name="Freeform 197"/>
          <p:cNvSpPr>
            <a:spLocks noChangeAspect="1"/>
          </p:cNvSpPr>
          <p:nvPr/>
        </p:nvSpPr>
        <p:spPr bwMode="auto">
          <a:xfrm>
            <a:off x="8558213" y="4360863"/>
            <a:ext cx="15875" cy="30162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0 w 9"/>
              <a:gd name="T5" fmla="*/ 2147483647 h 17"/>
              <a:gd name="T6" fmla="*/ 2147483647 w 9"/>
              <a:gd name="T7" fmla="*/ 2147483647 h 17"/>
              <a:gd name="T8" fmla="*/ 0 w 9"/>
              <a:gd name="T9" fmla="*/ 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17"/>
              <a:gd name="T17" fmla="*/ 9 w 9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0" y="16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79" name="Line 198"/>
          <p:cNvSpPr>
            <a:spLocks noChangeAspect="1" noChangeShapeType="1"/>
          </p:cNvSpPr>
          <p:nvPr/>
        </p:nvSpPr>
        <p:spPr bwMode="auto">
          <a:xfrm>
            <a:off x="8578850" y="44100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0" name="Freeform 199"/>
          <p:cNvSpPr>
            <a:spLocks noChangeAspect="1"/>
          </p:cNvSpPr>
          <p:nvPr/>
        </p:nvSpPr>
        <p:spPr bwMode="auto">
          <a:xfrm>
            <a:off x="8504238" y="4486275"/>
            <a:ext cx="55562" cy="57150"/>
          </a:xfrm>
          <a:custGeom>
            <a:avLst/>
            <a:gdLst>
              <a:gd name="T0" fmla="*/ 0 w 33"/>
              <a:gd name="T1" fmla="*/ 0 h 33"/>
              <a:gd name="T2" fmla="*/ 0 w 33"/>
              <a:gd name="T3" fmla="*/ 0 h 33"/>
              <a:gd name="T4" fmla="*/ 2147483647 w 33"/>
              <a:gd name="T5" fmla="*/ 2147483647 h 33"/>
              <a:gd name="T6" fmla="*/ 2147483647 w 33"/>
              <a:gd name="T7" fmla="*/ 2147483647 h 33"/>
              <a:gd name="T8" fmla="*/ 2147483647 w 33"/>
              <a:gd name="T9" fmla="*/ 2147483647 h 33"/>
              <a:gd name="T10" fmla="*/ 2147483647 w 33"/>
              <a:gd name="T11" fmla="*/ 2147483647 h 33"/>
              <a:gd name="T12" fmla="*/ 0 w 33"/>
              <a:gd name="T13" fmla="*/ 0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33"/>
              <a:gd name="T23" fmla="*/ 33 w 33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33">
                <a:moveTo>
                  <a:pt x="0" y="0"/>
                </a:moveTo>
                <a:lnTo>
                  <a:pt x="0" y="0"/>
                </a:lnTo>
                <a:lnTo>
                  <a:pt x="8" y="16"/>
                </a:lnTo>
                <a:lnTo>
                  <a:pt x="24" y="32"/>
                </a:lnTo>
                <a:lnTo>
                  <a:pt x="32" y="32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1" name="Freeform 200"/>
          <p:cNvSpPr>
            <a:spLocks noChangeAspect="1"/>
          </p:cNvSpPr>
          <p:nvPr/>
        </p:nvSpPr>
        <p:spPr bwMode="auto">
          <a:xfrm>
            <a:off x="8780463" y="4416425"/>
            <a:ext cx="28575" cy="30163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0 h 17"/>
              <a:gd name="T10" fmla="*/ 0 w 17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16"/>
                </a:moveTo>
                <a:lnTo>
                  <a:pt x="0" y="16"/>
                </a:lnTo>
                <a:lnTo>
                  <a:pt x="16" y="16"/>
                </a:lnTo>
                <a:lnTo>
                  <a:pt x="16" y="8"/>
                </a:lnTo>
                <a:lnTo>
                  <a:pt x="8" y="0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2" name="Freeform 201"/>
          <p:cNvSpPr>
            <a:spLocks noChangeAspect="1"/>
          </p:cNvSpPr>
          <p:nvPr/>
        </p:nvSpPr>
        <p:spPr bwMode="auto">
          <a:xfrm>
            <a:off x="8807450" y="4402138"/>
            <a:ext cx="30163" cy="15875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2147483647 w 17"/>
              <a:gd name="T5" fmla="*/ 2147483647 h 9"/>
              <a:gd name="T6" fmla="*/ 2147483647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3" name="Freeform 202"/>
          <p:cNvSpPr>
            <a:spLocks noChangeAspect="1"/>
          </p:cNvSpPr>
          <p:nvPr/>
        </p:nvSpPr>
        <p:spPr bwMode="auto">
          <a:xfrm>
            <a:off x="5503863" y="4679950"/>
            <a:ext cx="55562" cy="57150"/>
          </a:xfrm>
          <a:custGeom>
            <a:avLst/>
            <a:gdLst>
              <a:gd name="T0" fmla="*/ 2147483647 w 33"/>
              <a:gd name="T1" fmla="*/ 2147483647 h 33"/>
              <a:gd name="T2" fmla="*/ 2147483647 w 33"/>
              <a:gd name="T3" fmla="*/ 2147483647 h 33"/>
              <a:gd name="T4" fmla="*/ 2147483647 w 33"/>
              <a:gd name="T5" fmla="*/ 2147483647 h 33"/>
              <a:gd name="T6" fmla="*/ 2147483647 w 33"/>
              <a:gd name="T7" fmla="*/ 2147483647 h 33"/>
              <a:gd name="T8" fmla="*/ 0 w 33"/>
              <a:gd name="T9" fmla="*/ 2147483647 h 33"/>
              <a:gd name="T10" fmla="*/ 2147483647 w 33"/>
              <a:gd name="T11" fmla="*/ 0 h 33"/>
              <a:gd name="T12" fmla="*/ 2147483647 w 33"/>
              <a:gd name="T13" fmla="*/ 2147483647 h 33"/>
              <a:gd name="T14" fmla="*/ 2147483647 w 33"/>
              <a:gd name="T15" fmla="*/ 2147483647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33"/>
              <a:gd name="T26" fmla="*/ 33 w 33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33">
                <a:moveTo>
                  <a:pt x="32" y="16"/>
                </a:moveTo>
                <a:lnTo>
                  <a:pt x="32" y="16"/>
                </a:lnTo>
                <a:lnTo>
                  <a:pt x="24" y="24"/>
                </a:lnTo>
                <a:lnTo>
                  <a:pt x="8" y="32"/>
                </a:lnTo>
                <a:lnTo>
                  <a:pt x="0" y="24"/>
                </a:lnTo>
                <a:lnTo>
                  <a:pt x="16" y="0"/>
                </a:lnTo>
                <a:lnTo>
                  <a:pt x="24" y="8"/>
                </a:lnTo>
                <a:lnTo>
                  <a:pt x="32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4" name="Line 203"/>
          <p:cNvSpPr>
            <a:spLocks noChangeAspect="1" noChangeShapeType="1"/>
          </p:cNvSpPr>
          <p:nvPr/>
        </p:nvSpPr>
        <p:spPr bwMode="auto">
          <a:xfrm>
            <a:off x="7404100" y="3565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5" name="Freeform 204"/>
          <p:cNvSpPr>
            <a:spLocks noChangeAspect="1"/>
          </p:cNvSpPr>
          <p:nvPr/>
        </p:nvSpPr>
        <p:spPr bwMode="auto">
          <a:xfrm>
            <a:off x="5335588" y="3017838"/>
            <a:ext cx="44450" cy="85725"/>
          </a:xfrm>
          <a:custGeom>
            <a:avLst/>
            <a:gdLst>
              <a:gd name="T0" fmla="*/ 0 w 25"/>
              <a:gd name="T1" fmla="*/ 0 h 49"/>
              <a:gd name="T2" fmla="*/ 0 w 25"/>
              <a:gd name="T3" fmla="*/ 0 h 49"/>
              <a:gd name="T4" fmla="*/ 2147483647 w 25"/>
              <a:gd name="T5" fmla="*/ 0 h 49"/>
              <a:gd name="T6" fmla="*/ 2147483647 w 25"/>
              <a:gd name="T7" fmla="*/ 2147483647 h 49"/>
              <a:gd name="T8" fmla="*/ 2147483647 w 25"/>
              <a:gd name="T9" fmla="*/ 2147483647 h 49"/>
              <a:gd name="T10" fmla="*/ 2147483647 w 25"/>
              <a:gd name="T11" fmla="*/ 2147483647 h 49"/>
              <a:gd name="T12" fmla="*/ 2147483647 w 25"/>
              <a:gd name="T13" fmla="*/ 2147483647 h 49"/>
              <a:gd name="T14" fmla="*/ 2147483647 w 25"/>
              <a:gd name="T15" fmla="*/ 2147483647 h 49"/>
              <a:gd name="T16" fmla="*/ 0 w 25"/>
              <a:gd name="T17" fmla="*/ 2147483647 h 49"/>
              <a:gd name="T18" fmla="*/ 0 w 25"/>
              <a:gd name="T19" fmla="*/ 2147483647 h 49"/>
              <a:gd name="T20" fmla="*/ 0 w 25"/>
              <a:gd name="T21" fmla="*/ 2147483647 h 49"/>
              <a:gd name="T22" fmla="*/ 0 w 25"/>
              <a:gd name="T23" fmla="*/ 0 h 4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"/>
              <a:gd name="T37" fmla="*/ 0 h 49"/>
              <a:gd name="T38" fmla="*/ 25 w 25"/>
              <a:gd name="T39" fmla="*/ 49 h 4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" h="49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8"/>
                </a:lnTo>
                <a:lnTo>
                  <a:pt x="16" y="16"/>
                </a:lnTo>
                <a:lnTo>
                  <a:pt x="24" y="24"/>
                </a:lnTo>
                <a:lnTo>
                  <a:pt x="24" y="32"/>
                </a:lnTo>
                <a:lnTo>
                  <a:pt x="8" y="48"/>
                </a:lnTo>
                <a:lnTo>
                  <a:pt x="0" y="40"/>
                </a:lnTo>
                <a:lnTo>
                  <a:pt x="0" y="16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6" name="Freeform 205"/>
          <p:cNvSpPr>
            <a:spLocks noChangeAspect="1"/>
          </p:cNvSpPr>
          <p:nvPr/>
        </p:nvSpPr>
        <p:spPr bwMode="auto">
          <a:xfrm>
            <a:off x="5405438" y="2962275"/>
            <a:ext cx="139700" cy="100013"/>
          </a:xfrm>
          <a:custGeom>
            <a:avLst/>
            <a:gdLst>
              <a:gd name="T0" fmla="*/ 2147483647 w 81"/>
              <a:gd name="T1" fmla="*/ 2147483647 h 57"/>
              <a:gd name="T2" fmla="*/ 2147483647 w 81"/>
              <a:gd name="T3" fmla="*/ 2147483647 h 57"/>
              <a:gd name="T4" fmla="*/ 2147483647 w 81"/>
              <a:gd name="T5" fmla="*/ 2147483647 h 57"/>
              <a:gd name="T6" fmla="*/ 2147483647 w 81"/>
              <a:gd name="T7" fmla="*/ 2147483647 h 57"/>
              <a:gd name="T8" fmla="*/ 2147483647 w 81"/>
              <a:gd name="T9" fmla="*/ 2147483647 h 57"/>
              <a:gd name="T10" fmla="*/ 2147483647 w 81"/>
              <a:gd name="T11" fmla="*/ 2147483647 h 57"/>
              <a:gd name="T12" fmla="*/ 2147483647 w 81"/>
              <a:gd name="T13" fmla="*/ 2147483647 h 57"/>
              <a:gd name="T14" fmla="*/ 2147483647 w 81"/>
              <a:gd name="T15" fmla="*/ 2147483647 h 57"/>
              <a:gd name="T16" fmla="*/ 2147483647 w 81"/>
              <a:gd name="T17" fmla="*/ 2147483647 h 57"/>
              <a:gd name="T18" fmla="*/ 2147483647 w 81"/>
              <a:gd name="T19" fmla="*/ 2147483647 h 57"/>
              <a:gd name="T20" fmla="*/ 2147483647 w 81"/>
              <a:gd name="T21" fmla="*/ 2147483647 h 57"/>
              <a:gd name="T22" fmla="*/ 2147483647 w 81"/>
              <a:gd name="T23" fmla="*/ 2147483647 h 57"/>
              <a:gd name="T24" fmla="*/ 0 w 81"/>
              <a:gd name="T25" fmla="*/ 2147483647 h 57"/>
              <a:gd name="T26" fmla="*/ 2147483647 w 81"/>
              <a:gd name="T27" fmla="*/ 2147483647 h 57"/>
              <a:gd name="T28" fmla="*/ 0 w 81"/>
              <a:gd name="T29" fmla="*/ 2147483647 h 57"/>
              <a:gd name="T30" fmla="*/ 0 w 81"/>
              <a:gd name="T31" fmla="*/ 0 h 57"/>
              <a:gd name="T32" fmla="*/ 2147483647 w 81"/>
              <a:gd name="T33" fmla="*/ 2147483647 h 57"/>
              <a:gd name="T34" fmla="*/ 2147483647 w 81"/>
              <a:gd name="T35" fmla="*/ 2147483647 h 57"/>
              <a:gd name="T36" fmla="*/ 2147483647 w 81"/>
              <a:gd name="T37" fmla="*/ 2147483647 h 57"/>
              <a:gd name="T38" fmla="*/ 2147483647 w 81"/>
              <a:gd name="T39" fmla="*/ 0 h 57"/>
              <a:gd name="T40" fmla="*/ 2147483647 w 81"/>
              <a:gd name="T41" fmla="*/ 2147483647 h 5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1"/>
              <a:gd name="T64" fmla="*/ 0 h 57"/>
              <a:gd name="T65" fmla="*/ 81 w 81"/>
              <a:gd name="T66" fmla="*/ 57 h 5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1" h="57">
                <a:moveTo>
                  <a:pt x="80" y="8"/>
                </a:moveTo>
                <a:lnTo>
                  <a:pt x="80" y="8"/>
                </a:lnTo>
                <a:lnTo>
                  <a:pt x="80" y="16"/>
                </a:lnTo>
                <a:lnTo>
                  <a:pt x="72" y="16"/>
                </a:lnTo>
                <a:lnTo>
                  <a:pt x="64" y="32"/>
                </a:lnTo>
                <a:lnTo>
                  <a:pt x="72" y="40"/>
                </a:lnTo>
                <a:lnTo>
                  <a:pt x="56" y="40"/>
                </a:lnTo>
                <a:lnTo>
                  <a:pt x="48" y="48"/>
                </a:lnTo>
                <a:lnTo>
                  <a:pt x="40" y="56"/>
                </a:lnTo>
                <a:lnTo>
                  <a:pt x="24" y="48"/>
                </a:lnTo>
                <a:lnTo>
                  <a:pt x="8" y="48"/>
                </a:lnTo>
                <a:lnTo>
                  <a:pt x="8" y="40"/>
                </a:lnTo>
                <a:lnTo>
                  <a:pt x="0" y="32"/>
                </a:lnTo>
                <a:lnTo>
                  <a:pt x="8" y="24"/>
                </a:lnTo>
                <a:lnTo>
                  <a:pt x="0" y="8"/>
                </a:lnTo>
                <a:lnTo>
                  <a:pt x="0" y="0"/>
                </a:lnTo>
                <a:lnTo>
                  <a:pt x="8" y="8"/>
                </a:lnTo>
                <a:lnTo>
                  <a:pt x="16" y="8"/>
                </a:lnTo>
                <a:lnTo>
                  <a:pt x="40" y="16"/>
                </a:lnTo>
                <a:lnTo>
                  <a:pt x="56" y="0"/>
                </a:lnTo>
                <a:lnTo>
                  <a:pt x="8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7" name="Freeform 206"/>
          <p:cNvSpPr>
            <a:spLocks noChangeAspect="1"/>
          </p:cNvSpPr>
          <p:nvPr/>
        </p:nvSpPr>
        <p:spPr bwMode="auto">
          <a:xfrm>
            <a:off x="5265738" y="2824163"/>
            <a:ext cx="141287" cy="98425"/>
          </a:xfrm>
          <a:custGeom>
            <a:avLst/>
            <a:gdLst>
              <a:gd name="T0" fmla="*/ 2147483647 w 81"/>
              <a:gd name="T1" fmla="*/ 2147483647 h 57"/>
              <a:gd name="T2" fmla="*/ 2147483647 w 81"/>
              <a:gd name="T3" fmla="*/ 2147483647 h 57"/>
              <a:gd name="T4" fmla="*/ 2147483647 w 81"/>
              <a:gd name="T5" fmla="*/ 2147483647 h 57"/>
              <a:gd name="T6" fmla="*/ 2147483647 w 81"/>
              <a:gd name="T7" fmla="*/ 2147483647 h 57"/>
              <a:gd name="T8" fmla="*/ 2147483647 w 81"/>
              <a:gd name="T9" fmla="*/ 2147483647 h 57"/>
              <a:gd name="T10" fmla="*/ 2147483647 w 81"/>
              <a:gd name="T11" fmla="*/ 2147483647 h 57"/>
              <a:gd name="T12" fmla="*/ 2147483647 w 81"/>
              <a:gd name="T13" fmla="*/ 2147483647 h 57"/>
              <a:gd name="T14" fmla="*/ 2147483647 w 81"/>
              <a:gd name="T15" fmla="*/ 0 h 57"/>
              <a:gd name="T16" fmla="*/ 2147483647 w 81"/>
              <a:gd name="T17" fmla="*/ 2147483647 h 57"/>
              <a:gd name="T18" fmla="*/ 2147483647 w 81"/>
              <a:gd name="T19" fmla="*/ 2147483647 h 57"/>
              <a:gd name="T20" fmla="*/ 0 w 81"/>
              <a:gd name="T21" fmla="*/ 2147483647 h 57"/>
              <a:gd name="T22" fmla="*/ 0 w 81"/>
              <a:gd name="T23" fmla="*/ 2147483647 h 57"/>
              <a:gd name="T24" fmla="*/ 2147483647 w 81"/>
              <a:gd name="T25" fmla="*/ 2147483647 h 57"/>
              <a:gd name="T26" fmla="*/ 2147483647 w 81"/>
              <a:gd name="T27" fmla="*/ 2147483647 h 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1"/>
              <a:gd name="T43" fmla="*/ 0 h 57"/>
              <a:gd name="T44" fmla="*/ 81 w 81"/>
              <a:gd name="T45" fmla="*/ 57 h 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1" h="57">
                <a:moveTo>
                  <a:pt x="32" y="56"/>
                </a:moveTo>
                <a:lnTo>
                  <a:pt x="32" y="56"/>
                </a:lnTo>
                <a:lnTo>
                  <a:pt x="48" y="48"/>
                </a:lnTo>
                <a:lnTo>
                  <a:pt x="64" y="48"/>
                </a:lnTo>
                <a:lnTo>
                  <a:pt x="72" y="16"/>
                </a:lnTo>
                <a:lnTo>
                  <a:pt x="80" y="16"/>
                </a:lnTo>
                <a:lnTo>
                  <a:pt x="72" y="8"/>
                </a:lnTo>
                <a:lnTo>
                  <a:pt x="56" y="0"/>
                </a:lnTo>
                <a:lnTo>
                  <a:pt x="24" y="16"/>
                </a:lnTo>
                <a:lnTo>
                  <a:pt x="8" y="16"/>
                </a:lnTo>
                <a:lnTo>
                  <a:pt x="0" y="32"/>
                </a:lnTo>
                <a:lnTo>
                  <a:pt x="0" y="40"/>
                </a:lnTo>
                <a:lnTo>
                  <a:pt x="24" y="56"/>
                </a:lnTo>
                <a:lnTo>
                  <a:pt x="32" y="5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8" name="Freeform 207"/>
          <p:cNvSpPr>
            <a:spLocks noChangeAspect="1"/>
          </p:cNvSpPr>
          <p:nvPr/>
        </p:nvSpPr>
        <p:spPr bwMode="auto">
          <a:xfrm>
            <a:off x="5211763" y="2879725"/>
            <a:ext cx="58737" cy="42863"/>
          </a:xfrm>
          <a:custGeom>
            <a:avLst/>
            <a:gdLst>
              <a:gd name="T0" fmla="*/ 2147483647 w 33"/>
              <a:gd name="T1" fmla="*/ 2147483647 h 25"/>
              <a:gd name="T2" fmla="*/ 2147483647 w 33"/>
              <a:gd name="T3" fmla="*/ 2147483647 h 25"/>
              <a:gd name="T4" fmla="*/ 2147483647 w 33"/>
              <a:gd name="T5" fmla="*/ 2147483647 h 25"/>
              <a:gd name="T6" fmla="*/ 2147483647 w 33"/>
              <a:gd name="T7" fmla="*/ 2147483647 h 25"/>
              <a:gd name="T8" fmla="*/ 2147483647 w 33"/>
              <a:gd name="T9" fmla="*/ 2147483647 h 25"/>
              <a:gd name="T10" fmla="*/ 0 w 33"/>
              <a:gd name="T11" fmla="*/ 2147483647 h 25"/>
              <a:gd name="T12" fmla="*/ 0 w 33"/>
              <a:gd name="T13" fmla="*/ 2147483647 h 25"/>
              <a:gd name="T14" fmla="*/ 0 w 33"/>
              <a:gd name="T15" fmla="*/ 2147483647 h 25"/>
              <a:gd name="T16" fmla="*/ 2147483647 w 33"/>
              <a:gd name="T17" fmla="*/ 0 h 25"/>
              <a:gd name="T18" fmla="*/ 2147483647 w 33"/>
              <a:gd name="T19" fmla="*/ 214748364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"/>
              <a:gd name="T31" fmla="*/ 0 h 25"/>
              <a:gd name="T32" fmla="*/ 33 w 33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" h="25">
                <a:moveTo>
                  <a:pt x="32" y="8"/>
                </a:moveTo>
                <a:lnTo>
                  <a:pt x="32" y="8"/>
                </a:lnTo>
                <a:lnTo>
                  <a:pt x="24" y="8"/>
                </a:lnTo>
                <a:lnTo>
                  <a:pt x="16" y="24"/>
                </a:lnTo>
                <a:lnTo>
                  <a:pt x="8" y="24"/>
                </a:lnTo>
                <a:lnTo>
                  <a:pt x="0" y="24"/>
                </a:lnTo>
                <a:lnTo>
                  <a:pt x="0" y="16"/>
                </a:lnTo>
                <a:lnTo>
                  <a:pt x="0" y="8"/>
                </a:lnTo>
                <a:lnTo>
                  <a:pt x="32" y="0"/>
                </a:lnTo>
                <a:lnTo>
                  <a:pt x="32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89" name="Freeform 208"/>
          <p:cNvSpPr>
            <a:spLocks noChangeAspect="1"/>
          </p:cNvSpPr>
          <p:nvPr/>
        </p:nvSpPr>
        <p:spPr bwMode="auto">
          <a:xfrm>
            <a:off x="5211763" y="2894013"/>
            <a:ext cx="125412" cy="125412"/>
          </a:xfrm>
          <a:custGeom>
            <a:avLst/>
            <a:gdLst>
              <a:gd name="T0" fmla="*/ 2147483647 w 73"/>
              <a:gd name="T1" fmla="*/ 0 h 73"/>
              <a:gd name="T2" fmla="*/ 2147483647 w 73"/>
              <a:gd name="T3" fmla="*/ 0 h 73"/>
              <a:gd name="T4" fmla="*/ 2147483647 w 73"/>
              <a:gd name="T5" fmla="*/ 2147483647 h 73"/>
              <a:gd name="T6" fmla="*/ 2147483647 w 73"/>
              <a:gd name="T7" fmla="*/ 2147483647 h 73"/>
              <a:gd name="T8" fmla="*/ 2147483647 w 73"/>
              <a:gd name="T9" fmla="*/ 2147483647 h 73"/>
              <a:gd name="T10" fmla="*/ 2147483647 w 73"/>
              <a:gd name="T11" fmla="*/ 2147483647 h 73"/>
              <a:gd name="T12" fmla="*/ 2147483647 w 73"/>
              <a:gd name="T13" fmla="*/ 2147483647 h 73"/>
              <a:gd name="T14" fmla="*/ 2147483647 w 73"/>
              <a:gd name="T15" fmla="*/ 2147483647 h 73"/>
              <a:gd name="T16" fmla="*/ 2147483647 w 73"/>
              <a:gd name="T17" fmla="*/ 2147483647 h 73"/>
              <a:gd name="T18" fmla="*/ 2147483647 w 73"/>
              <a:gd name="T19" fmla="*/ 2147483647 h 73"/>
              <a:gd name="T20" fmla="*/ 2147483647 w 73"/>
              <a:gd name="T21" fmla="*/ 2147483647 h 73"/>
              <a:gd name="T22" fmla="*/ 2147483647 w 73"/>
              <a:gd name="T23" fmla="*/ 2147483647 h 73"/>
              <a:gd name="T24" fmla="*/ 2147483647 w 73"/>
              <a:gd name="T25" fmla="*/ 2147483647 h 73"/>
              <a:gd name="T26" fmla="*/ 2147483647 w 73"/>
              <a:gd name="T27" fmla="*/ 2147483647 h 73"/>
              <a:gd name="T28" fmla="*/ 2147483647 w 73"/>
              <a:gd name="T29" fmla="*/ 2147483647 h 73"/>
              <a:gd name="T30" fmla="*/ 2147483647 w 73"/>
              <a:gd name="T31" fmla="*/ 2147483647 h 73"/>
              <a:gd name="T32" fmla="*/ 2147483647 w 73"/>
              <a:gd name="T33" fmla="*/ 2147483647 h 73"/>
              <a:gd name="T34" fmla="*/ 2147483647 w 73"/>
              <a:gd name="T35" fmla="*/ 2147483647 h 73"/>
              <a:gd name="T36" fmla="*/ 2147483647 w 73"/>
              <a:gd name="T37" fmla="*/ 2147483647 h 73"/>
              <a:gd name="T38" fmla="*/ 2147483647 w 73"/>
              <a:gd name="T39" fmla="*/ 2147483647 h 73"/>
              <a:gd name="T40" fmla="*/ 2147483647 w 73"/>
              <a:gd name="T41" fmla="*/ 2147483647 h 73"/>
              <a:gd name="T42" fmla="*/ 2147483647 w 73"/>
              <a:gd name="T43" fmla="*/ 2147483647 h 73"/>
              <a:gd name="T44" fmla="*/ 2147483647 w 73"/>
              <a:gd name="T45" fmla="*/ 2147483647 h 73"/>
              <a:gd name="T46" fmla="*/ 0 w 73"/>
              <a:gd name="T47" fmla="*/ 2147483647 h 73"/>
              <a:gd name="T48" fmla="*/ 0 w 73"/>
              <a:gd name="T49" fmla="*/ 2147483647 h 73"/>
              <a:gd name="T50" fmla="*/ 0 w 73"/>
              <a:gd name="T51" fmla="*/ 2147483647 h 73"/>
              <a:gd name="T52" fmla="*/ 2147483647 w 73"/>
              <a:gd name="T53" fmla="*/ 2147483647 h 73"/>
              <a:gd name="T54" fmla="*/ 2147483647 w 73"/>
              <a:gd name="T55" fmla="*/ 2147483647 h 73"/>
              <a:gd name="T56" fmla="*/ 2147483647 w 73"/>
              <a:gd name="T57" fmla="*/ 0 h 73"/>
              <a:gd name="T58" fmla="*/ 2147483647 w 73"/>
              <a:gd name="T59" fmla="*/ 0 h 7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3"/>
              <a:gd name="T91" fmla="*/ 0 h 73"/>
              <a:gd name="T92" fmla="*/ 73 w 73"/>
              <a:gd name="T93" fmla="*/ 73 h 73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3" h="73">
                <a:moveTo>
                  <a:pt x="32" y="0"/>
                </a:moveTo>
                <a:lnTo>
                  <a:pt x="32" y="0"/>
                </a:lnTo>
                <a:lnTo>
                  <a:pt x="56" y="16"/>
                </a:lnTo>
                <a:lnTo>
                  <a:pt x="64" y="16"/>
                </a:lnTo>
                <a:lnTo>
                  <a:pt x="72" y="24"/>
                </a:lnTo>
                <a:lnTo>
                  <a:pt x="72" y="32"/>
                </a:lnTo>
                <a:lnTo>
                  <a:pt x="64" y="32"/>
                </a:lnTo>
                <a:lnTo>
                  <a:pt x="64" y="24"/>
                </a:lnTo>
                <a:lnTo>
                  <a:pt x="40" y="16"/>
                </a:lnTo>
                <a:lnTo>
                  <a:pt x="32" y="24"/>
                </a:lnTo>
                <a:lnTo>
                  <a:pt x="32" y="16"/>
                </a:lnTo>
                <a:lnTo>
                  <a:pt x="24" y="24"/>
                </a:lnTo>
                <a:lnTo>
                  <a:pt x="32" y="32"/>
                </a:lnTo>
                <a:lnTo>
                  <a:pt x="48" y="56"/>
                </a:lnTo>
                <a:lnTo>
                  <a:pt x="64" y="64"/>
                </a:lnTo>
                <a:lnTo>
                  <a:pt x="56" y="72"/>
                </a:lnTo>
                <a:lnTo>
                  <a:pt x="40" y="56"/>
                </a:lnTo>
                <a:lnTo>
                  <a:pt x="32" y="56"/>
                </a:lnTo>
                <a:lnTo>
                  <a:pt x="16" y="40"/>
                </a:lnTo>
                <a:lnTo>
                  <a:pt x="24" y="40"/>
                </a:lnTo>
                <a:lnTo>
                  <a:pt x="16" y="40"/>
                </a:lnTo>
                <a:lnTo>
                  <a:pt x="16" y="24"/>
                </a:lnTo>
                <a:lnTo>
                  <a:pt x="8" y="24"/>
                </a:lnTo>
                <a:lnTo>
                  <a:pt x="0" y="32"/>
                </a:lnTo>
                <a:lnTo>
                  <a:pt x="0" y="24"/>
                </a:lnTo>
                <a:lnTo>
                  <a:pt x="0" y="16"/>
                </a:lnTo>
                <a:lnTo>
                  <a:pt x="8" y="16"/>
                </a:lnTo>
                <a:lnTo>
                  <a:pt x="16" y="16"/>
                </a:lnTo>
                <a:lnTo>
                  <a:pt x="24" y="0"/>
                </a:lnTo>
                <a:lnTo>
                  <a:pt x="32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0" name="Freeform 209"/>
          <p:cNvSpPr>
            <a:spLocks noChangeAspect="1"/>
          </p:cNvSpPr>
          <p:nvPr/>
        </p:nvSpPr>
        <p:spPr bwMode="auto">
          <a:xfrm>
            <a:off x="5254625" y="2921000"/>
            <a:ext cx="82550" cy="85725"/>
          </a:xfrm>
          <a:custGeom>
            <a:avLst/>
            <a:gdLst>
              <a:gd name="T0" fmla="*/ 2147483647 w 49"/>
              <a:gd name="T1" fmla="*/ 2147483647 h 49"/>
              <a:gd name="T2" fmla="*/ 2147483647 w 49"/>
              <a:gd name="T3" fmla="*/ 2147483647 h 49"/>
              <a:gd name="T4" fmla="*/ 2147483647 w 49"/>
              <a:gd name="T5" fmla="*/ 2147483647 h 49"/>
              <a:gd name="T6" fmla="*/ 2147483647 w 49"/>
              <a:gd name="T7" fmla="*/ 2147483647 h 49"/>
              <a:gd name="T8" fmla="*/ 2147483647 w 49"/>
              <a:gd name="T9" fmla="*/ 2147483647 h 49"/>
              <a:gd name="T10" fmla="*/ 2147483647 w 49"/>
              <a:gd name="T11" fmla="*/ 2147483647 h 49"/>
              <a:gd name="T12" fmla="*/ 2147483647 w 49"/>
              <a:gd name="T13" fmla="*/ 2147483647 h 49"/>
              <a:gd name="T14" fmla="*/ 2147483647 w 49"/>
              <a:gd name="T15" fmla="*/ 2147483647 h 49"/>
              <a:gd name="T16" fmla="*/ 2147483647 w 49"/>
              <a:gd name="T17" fmla="*/ 2147483647 h 49"/>
              <a:gd name="T18" fmla="*/ 2147483647 w 49"/>
              <a:gd name="T19" fmla="*/ 2147483647 h 49"/>
              <a:gd name="T20" fmla="*/ 2147483647 w 49"/>
              <a:gd name="T21" fmla="*/ 0 h 49"/>
              <a:gd name="T22" fmla="*/ 2147483647 w 49"/>
              <a:gd name="T23" fmla="*/ 2147483647 h 49"/>
              <a:gd name="T24" fmla="*/ 2147483647 w 49"/>
              <a:gd name="T25" fmla="*/ 0 h 49"/>
              <a:gd name="T26" fmla="*/ 0 w 49"/>
              <a:gd name="T27" fmla="*/ 2147483647 h 49"/>
              <a:gd name="T28" fmla="*/ 2147483647 w 49"/>
              <a:gd name="T29" fmla="*/ 2147483647 h 49"/>
              <a:gd name="T30" fmla="*/ 2147483647 w 49"/>
              <a:gd name="T31" fmla="*/ 2147483647 h 49"/>
              <a:gd name="T32" fmla="*/ 2147483647 w 49"/>
              <a:gd name="T33" fmla="*/ 2147483647 h 4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9"/>
              <a:gd name="T52" fmla="*/ 0 h 49"/>
              <a:gd name="T53" fmla="*/ 49 w 49"/>
              <a:gd name="T54" fmla="*/ 49 h 4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9" h="49">
                <a:moveTo>
                  <a:pt x="40" y="48"/>
                </a:moveTo>
                <a:lnTo>
                  <a:pt x="40" y="48"/>
                </a:lnTo>
                <a:lnTo>
                  <a:pt x="32" y="48"/>
                </a:lnTo>
                <a:lnTo>
                  <a:pt x="40" y="40"/>
                </a:lnTo>
                <a:lnTo>
                  <a:pt x="48" y="40"/>
                </a:lnTo>
                <a:lnTo>
                  <a:pt x="48" y="32"/>
                </a:lnTo>
                <a:lnTo>
                  <a:pt x="48" y="24"/>
                </a:lnTo>
                <a:lnTo>
                  <a:pt x="48" y="16"/>
                </a:lnTo>
                <a:lnTo>
                  <a:pt x="40" y="16"/>
                </a:lnTo>
                <a:lnTo>
                  <a:pt x="40" y="8"/>
                </a:lnTo>
                <a:lnTo>
                  <a:pt x="16" y="0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  <a:lnTo>
                  <a:pt x="8" y="16"/>
                </a:lnTo>
                <a:lnTo>
                  <a:pt x="24" y="40"/>
                </a:lnTo>
                <a:lnTo>
                  <a:pt x="40" y="4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1" name="Freeform 210"/>
          <p:cNvSpPr>
            <a:spLocks noChangeAspect="1"/>
          </p:cNvSpPr>
          <p:nvPr/>
        </p:nvSpPr>
        <p:spPr bwMode="auto">
          <a:xfrm>
            <a:off x="5308600" y="2990850"/>
            <a:ext cx="42863" cy="42863"/>
          </a:xfrm>
          <a:custGeom>
            <a:avLst/>
            <a:gdLst>
              <a:gd name="T0" fmla="*/ 0 w 25"/>
              <a:gd name="T1" fmla="*/ 2147483647 h 25"/>
              <a:gd name="T2" fmla="*/ 0 w 25"/>
              <a:gd name="T3" fmla="*/ 2147483647 h 25"/>
              <a:gd name="T4" fmla="*/ 2147483647 w 25"/>
              <a:gd name="T5" fmla="*/ 2147483647 h 25"/>
              <a:gd name="T6" fmla="*/ 2147483647 w 25"/>
              <a:gd name="T7" fmla="*/ 2147483647 h 25"/>
              <a:gd name="T8" fmla="*/ 2147483647 w 25"/>
              <a:gd name="T9" fmla="*/ 2147483647 h 25"/>
              <a:gd name="T10" fmla="*/ 2147483647 w 25"/>
              <a:gd name="T11" fmla="*/ 2147483647 h 25"/>
              <a:gd name="T12" fmla="*/ 2147483647 w 25"/>
              <a:gd name="T13" fmla="*/ 0 h 25"/>
              <a:gd name="T14" fmla="*/ 2147483647 w 25"/>
              <a:gd name="T15" fmla="*/ 0 h 25"/>
              <a:gd name="T16" fmla="*/ 0 w 25"/>
              <a:gd name="T17" fmla="*/ 2147483647 h 25"/>
              <a:gd name="T18" fmla="*/ 2147483647 w 25"/>
              <a:gd name="T19" fmla="*/ 2147483647 h 25"/>
              <a:gd name="T20" fmla="*/ 0 w 25"/>
              <a:gd name="T21" fmla="*/ 2147483647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"/>
              <a:gd name="T34" fmla="*/ 0 h 25"/>
              <a:gd name="T35" fmla="*/ 25 w 25"/>
              <a:gd name="T36" fmla="*/ 25 h 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" h="25">
                <a:moveTo>
                  <a:pt x="0" y="16"/>
                </a:moveTo>
                <a:lnTo>
                  <a:pt x="0" y="16"/>
                </a:lnTo>
                <a:lnTo>
                  <a:pt x="16" y="24"/>
                </a:lnTo>
                <a:lnTo>
                  <a:pt x="16" y="16"/>
                </a:lnTo>
                <a:lnTo>
                  <a:pt x="24" y="16"/>
                </a:lnTo>
                <a:lnTo>
                  <a:pt x="24" y="8"/>
                </a:lnTo>
                <a:lnTo>
                  <a:pt x="16" y="0"/>
                </a:lnTo>
                <a:lnTo>
                  <a:pt x="8" y="0"/>
                </a:lnTo>
                <a:lnTo>
                  <a:pt x="0" y="8"/>
                </a:lnTo>
                <a:lnTo>
                  <a:pt x="8" y="8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2" name="Freeform 211"/>
          <p:cNvSpPr>
            <a:spLocks noChangeAspect="1"/>
          </p:cNvSpPr>
          <p:nvPr/>
        </p:nvSpPr>
        <p:spPr bwMode="auto">
          <a:xfrm>
            <a:off x="5321300" y="2908300"/>
            <a:ext cx="100013" cy="125413"/>
          </a:xfrm>
          <a:custGeom>
            <a:avLst/>
            <a:gdLst>
              <a:gd name="T0" fmla="*/ 2147483647 w 57"/>
              <a:gd name="T1" fmla="*/ 2147483647 h 73"/>
              <a:gd name="T2" fmla="*/ 2147483647 w 57"/>
              <a:gd name="T3" fmla="*/ 2147483647 h 73"/>
              <a:gd name="T4" fmla="*/ 2147483647 w 57"/>
              <a:gd name="T5" fmla="*/ 2147483647 h 73"/>
              <a:gd name="T6" fmla="*/ 0 w 57"/>
              <a:gd name="T7" fmla="*/ 2147483647 h 73"/>
              <a:gd name="T8" fmla="*/ 2147483647 w 57"/>
              <a:gd name="T9" fmla="*/ 0 h 73"/>
              <a:gd name="T10" fmla="*/ 2147483647 w 57"/>
              <a:gd name="T11" fmla="*/ 2147483647 h 73"/>
              <a:gd name="T12" fmla="*/ 2147483647 w 57"/>
              <a:gd name="T13" fmla="*/ 2147483647 h 73"/>
              <a:gd name="T14" fmla="*/ 2147483647 w 57"/>
              <a:gd name="T15" fmla="*/ 2147483647 h 73"/>
              <a:gd name="T16" fmla="*/ 2147483647 w 57"/>
              <a:gd name="T17" fmla="*/ 2147483647 h 73"/>
              <a:gd name="T18" fmla="*/ 2147483647 w 57"/>
              <a:gd name="T19" fmla="*/ 2147483647 h 73"/>
              <a:gd name="T20" fmla="*/ 2147483647 w 57"/>
              <a:gd name="T21" fmla="*/ 2147483647 h 73"/>
              <a:gd name="T22" fmla="*/ 2147483647 w 57"/>
              <a:gd name="T23" fmla="*/ 2147483647 h 73"/>
              <a:gd name="T24" fmla="*/ 2147483647 w 57"/>
              <a:gd name="T25" fmla="*/ 2147483647 h 73"/>
              <a:gd name="T26" fmla="*/ 2147483647 w 57"/>
              <a:gd name="T27" fmla="*/ 2147483647 h 73"/>
              <a:gd name="T28" fmla="*/ 2147483647 w 57"/>
              <a:gd name="T29" fmla="*/ 2147483647 h 73"/>
              <a:gd name="T30" fmla="*/ 2147483647 w 57"/>
              <a:gd name="T31" fmla="*/ 2147483647 h 73"/>
              <a:gd name="T32" fmla="*/ 2147483647 w 57"/>
              <a:gd name="T33" fmla="*/ 2147483647 h 73"/>
              <a:gd name="T34" fmla="*/ 2147483647 w 57"/>
              <a:gd name="T35" fmla="*/ 2147483647 h 73"/>
              <a:gd name="T36" fmla="*/ 2147483647 w 57"/>
              <a:gd name="T37" fmla="*/ 2147483647 h 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7"/>
              <a:gd name="T58" fmla="*/ 0 h 73"/>
              <a:gd name="T59" fmla="*/ 57 w 57"/>
              <a:gd name="T60" fmla="*/ 73 h 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7" h="73">
                <a:moveTo>
                  <a:pt x="8" y="24"/>
                </a:moveTo>
                <a:lnTo>
                  <a:pt x="8" y="24"/>
                </a:lnTo>
                <a:lnTo>
                  <a:pt x="8" y="16"/>
                </a:lnTo>
                <a:lnTo>
                  <a:pt x="0" y="8"/>
                </a:lnTo>
                <a:lnTo>
                  <a:pt x="16" y="0"/>
                </a:lnTo>
                <a:lnTo>
                  <a:pt x="32" y="24"/>
                </a:lnTo>
                <a:lnTo>
                  <a:pt x="48" y="24"/>
                </a:lnTo>
                <a:lnTo>
                  <a:pt x="48" y="32"/>
                </a:lnTo>
                <a:lnTo>
                  <a:pt x="48" y="40"/>
                </a:lnTo>
                <a:lnTo>
                  <a:pt x="56" y="56"/>
                </a:lnTo>
                <a:lnTo>
                  <a:pt x="48" y="64"/>
                </a:lnTo>
                <a:lnTo>
                  <a:pt x="32" y="64"/>
                </a:lnTo>
                <a:lnTo>
                  <a:pt x="24" y="72"/>
                </a:lnTo>
                <a:lnTo>
                  <a:pt x="16" y="64"/>
                </a:lnTo>
                <a:lnTo>
                  <a:pt x="16" y="56"/>
                </a:lnTo>
                <a:lnTo>
                  <a:pt x="8" y="48"/>
                </a:lnTo>
                <a:lnTo>
                  <a:pt x="8" y="40"/>
                </a:lnTo>
                <a:lnTo>
                  <a:pt x="8" y="32"/>
                </a:lnTo>
                <a:lnTo>
                  <a:pt x="8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3" name="Freeform 212"/>
          <p:cNvSpPr>
            <a:spLocks noChangeAspect="1"/>
          </p:cNvSpPr>
          <p:nvPr/>
        </p:nvSpPr>
        <p:spPr bwMode="auto">
          <a:xfrm>
            <a:off x="5364163" y="3017838"/>
            <a:ext cx="57150" cy="44450"/>
          </a:xfrm>
          <a:custGeom>
            <a:avLst/>
            <a:gdLst>
              <a:gd name="T0" fmla="*/ 2147483647 w 33"/>
              <a:gd name="T1" fmla="*/ 2147483647 h 25"/>
              <a:gd name="T2" fmla="*/ 2147483647 w 33"/>
              <a:gd name="T3" fmla="*/ 2147483647 h 25"/>
              <a:gd name="T4" fmla="*/ 0 w 33"/>
              <a:gd name="T5" fmla="*/ 2147483647 h 25"/>
              <a:gd name="T6" fmla="*/ 0 w 33"/>
              <a:gd name="T7" fmla="*/ 2147483647 h 25"/>
              <a:gd name="T8" fmla="*/ 2147483647 w 33"/>
              <a:gd name="T9" fmla="*/ 0 h 25"/>
              <a:gd name="T10" fmla="*/ 2147483647 w 33"/>
              <a:gd name="T11" fmla="*/ 0 h 25"/>
              <a:gd name="T12" fmla="*/ 2147483647 w 33"/>
              <a:gd name="T13" fmla="*/ 2147483647 h 25"/>
              <a:gd name="T14" fmla="*/ 2147483647 w 33"/>
              <a:gd name="T15" fmla="*/ 2147483647 h 25"/>
              <a:gd name="T16" fmla="*/ 2147483647 w 33"/>
              <a:gd name="T17" fmla="*/ 214748364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5"/>
              <a:gd name="T29" fmla="*/ 33 w 33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5">
                <a:moveTo>
                  <a:pt x="8" y="24"/>
                </a:moveTo>
                <a:lnTo>
                  <a:pt x="8" y="24"/>
                </a:lnTo>
                <a:lnTo>
                  <a:pt x="0" y="16"/>
                </a:lnTo>
                <a:lnTo>
                  <a:pt x="0" y="8"/>
                </a:lnTo>
                <a:lnTo>
                  <a:pt x="8" y="0"/>
                </a:lnTo>
                <a:lnTo>
                  <a:pt x="24" y="0"/>
                </a:lnTo>
                <a:lnTo>
                  <a:pt x="32" y="8"/>
                </a:lnTo>
                <a:lnTo>
                  <a:pt x="32" y="16"/>
                </a:lnTo>
                <a:lnTo>
                  <a:pt x="8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4" name="Freeform 213"/>
          <p:cNvSpPr>
            <a:spLocks noChangeAspect="1"/>
          </p:cNvSpPr>
          <p:nvPr/>
        </p:nvSpPr>
        <p:spPr bwMode="auto">
          <a:xfrm>
            <a:off x="5170488" y="2741613"/>
            <a:ext cx="153987" cy="84137"/>
          </a:xfrm>
          <a:custGeom>
            <a:avLst/>
            <a:gdLst>
              <a:gd name="T0" fmla="*/ 2147483647 w 89"/>
              <a:gd name="T1" fmla="*/ 2147483647 h 49"/>
              <a:gd name="T2" fmla="*/ 2147483647 w 89"/>
              <a:gd name="T3" fmla="*/ 2147483647 h 49"/>
              <a:gd name="T4" fmla="*/ 2147483647 w 89"/>
              <a:gd name="T5" fmla="*/ 2147483647 h 49"/>
              <a:gd name="T6" fmla="*/ 2147483647 w 89"/>
              <a:gd name="T7" fmla="*/ 2147483647 h 49"/>
              <a:gd name="T8" fmla="*/ 2147483647 w 89"/>
              <a:gd name="T9" fmla="*/ 2147483647 h 49"/>
              <a:gd name="T10" fmla="*/ 2147483647 w 89"/>
              <a:gd name="T11" fmla="*/ 0 h 49"/>
              <a:gd name="T12" fmla="*/ 2147483647 w 89"/>
              <a:gd name="T13" fmla="*/ 2147483647 h 49"/>
              <a:gd name="T14" fmla="*/ 2147483647 w 89"/>
              <a:gd name="T15" fmla="*/ 0 h 49"/>
              <a:gd name="T16" fmla="*/ 2147483647 w 89"/>
              <a:gd name="T17" fmla="*/ 2147483647 h 49"/>
              <a:gd name="T18" fmla="*/ 0 w 89"/>
              <a:gd name="T19" fmla="*/ 2147483647 h 49"/>
              <a:gd name="T20" fmla="*/ 2147483647 w 89"/>
              <a:gd name="T21" fmla="*/ 2147483647 h 49"/>
              <a:gd name="T22" fmla="*/ 2147483647 w 89"/>
              <a:gd name="T23" fmla="*/ 2147483647 h 49"/>
              <a:gd name="T24" fmla="*/ 2147483647 w 89"/>
              <a:gd name="T25" fmla="*/ 2147483647 h 49"/>
              <a:gd name="T26" fmla="*/ 2147483647 w 89"/>
              <a:gd name="T27" fmla="*/ 2147483647 h 49"/>
              <a:gd name="T28" fmla="*/ 2147483647 w 89"/>
              <a:gd name="T29" fmla="*/ 2147483647 h 49"/>
              <a:gd name="T30" fmla="*/ 2147483647 w 89"/>
              <a:gd name="T31" fmla="*/ 2147483647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9"/>
              <a:gd name="T49" fmla="*/ 0 h 49"/>
              <a:gd name="T50" fmla="*/ 89 w 89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9" h="49">
                <a:moveTo>
                  <a:pt x="88" y="32"/>
                </a:moveTo>
                <a:lnTo>
                  <a:pt x="88" y="32"/>
                </a:lnTo>
                <a:lnTo>
                  <a:pt x="72" y="16"/>
                </a:lnTo>
                <a:lnTo>
                  <a:pt x="64" y="16"/>
                </a:lnTo>
                <a:lnTo>
                  <a:pt x="48" y="8"/>
                </a:lnTo>
                <a:lnTo>
                  <a:pt x="40" y="0"/>
                </a:lnTo>
                <a:lnTo>
                  <a:pt x="40" y="8"/>
                </a:lnTo>
                <a:lnTo>
                  <a:pt x="32" y="0"/>
                </a:lnTo>
                <a:lnTo>
                  <a:pt x="16" y="8"/>
                </a:lnTo>
                <a:lnTo>
                  <a:pt x="0" y="16"/>
                </a:lnTo>
                <a:lnTo>
                  <a:pt x="8" y="32"/>
                </a:lnTo>
                <a:lnTo>
                  <a:pt x="24" y="48"/>
                </a:lnTo>
                <a:lnTo>
                  <a:pt x="40" y="48"/>
                </a:lnTo>
                <a:lnTo>
                  <a:pt x="40" y="40"/>
                </a:lnTo>
                <a:lnTo>
                  <a:pt x="64" y="48"/>
                </a:lnTo>
                <a:lnTo>
                  <a:pt x="88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5" name="Freeform 214"/>
          <p:cNvSpPr>
            <a:spLocks noChangeAspect="1"/>
          </p:cNvSpPr>
          <p:nvPr/>
        </p:nvSpPr>
        <p:spPr bwMode="auto">
          <a:xfrm>
            <a:off x="5280025" y="2797175"/>
            <a:ext cx="127000" cy="57150"/>
          </a:xfrm>
          <a:custGeom>
            <a:avLst/>
            <a:gdLst>
              <a:gd name="T0" fmla="*/ 0 w 73"/>
              <a:gd name="T1" fmla="*/ 2147483647 h 33"/>
              <a:gd name="T2" fmla="*/ 0 w 73"/>
              <a:gd name="T3" fmla="*/ 2147483647 h 33"/>
              <a:gd name="T4" fmla="*/ 0 w 73"/>
              <a:gd name="T5" fmla="*/ 2147483647 h 33"/>
              <a:gd name="T6" fmla="*/ 2147483647 w 73"/>
              <a:gd name="T7" fmla="*/ 2147483647 h 33"/>
              <a:gd name="T8" fmla="*/ 2147483647 w 73"/>
              <a:gd name="T9" fmla="*/ 2147483647 h 33"/>
              <a:gd name="T10" fmla="*/ 2147483647 w 73"/>
              <a:gd name="T11" fmla="*/ 2147483647 h 33"/>
              <a:gd name="T12" fmla="*/ 2147483647 w 73"/>
              <a:gd name="T13" fmla="*/ 2147483647 h 33"/>
              <a:gd name="T14" fmla="*/ 2147483647 w 73"/>
              <a:gd name="T15" fmla="*/ 0 h 33"/>
              <a:gd name="T16" fmla="*/ 2147483647 w 73"/>
              <a:gd name="T17" fmla="*/ 2147483647 h 33"/>
              <a:gd name="T18" fmla="*/ 2147483647 w 73"/>
              <a:gd name="T19" fmla="*/ 0 h 33"/>
              <a:gd name="T20" fmla="*/ 2147483647 w 73"/>
              <a:gd name="T21" fmla="*/ 0 h 33"/>
              <a:gd name="T22" fmla="*/ 0 w 73"/>
              <a:gd name="T23" fmla="*/ 2147483647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3"/>
              <a:gd name="T37" fmla="*/ 0 h 33"/>
              <a:gd name="T38" fmla="*/ 73 w 73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3" h="33">
                <a:moveTo>
                  <a:pt x="0" y="16"/>
                </a:moveTo>
                <a:lnTo>
                  <a:pt x="0" y="16"/>
                </a:lnTo>
                <a:lnTo>
                  <a:pt x="0" y="32"/>
                </a:lnTo>
                <a:lnTo>
                  <a:pt x="16" y="32"/>
                </a:lnTo>
                <a:lnTo>
                  <a:pt x="48" y="16"/>
                </a:lnTo>
                <a:lnTo>
                  <a:pt x="64" y="24"/>
                </a:lnTo>
                <a:lnTo>
                  <a:pt x="72" y="8"/>
                </a:lnTo>
                <a:lnTo>
                  <a:pt x="56" y="0"/>
                </a:lnTo>
                <a:lnTo>
                  <a:pt x="40" y="8"/>
                </a:lnTo>
                <a:lnTo>
                  <a:pt x="32" y="0"/>
                </a:lnTo>
                <a:lnTo>
                  <a:pt x="24" y="0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6" name="Freeform 215"/>
          <p:cNvSpPr>
            <a:spLocks noChangeAspect="1"/>
          </p:cNvSpPr>
          <p:nvPr/>
        </p:nvSpPr>
        <p:spPr bwMode="auto">
          <a:xfrm>
            <a:off x="5199063" y="3724275"/>
            <a:ext cx="57150" cy="42863"/>
          </a:xfrm>
          <a:custGeom>
            <a:avLst/>
            <a:gdLst>
              <a:gd name="T0" fmla="*/ 0 w 33"/>
              <a:gd name="T1" fmla="*/ 2147483647 h 25"/>
              <a:gd name="T2" fmla="*/ 0 w 33"/>
              <a:gd name="T3" fmla="*/ 2147483647 h 25"/>
              <a:gd name="T4" fmla="*/ 2147483647 w 33"/>
              <a:gd name="T5" fmla="*/ 2147483647 h 25"/>
              <a:gd name="T6" fmla="*/ 2147483647 w 33"/>
              <a:gd name="T7" fmla="*/ 2147483647 h 25"/>
              <a:gd name="T8" fmla="*/ 2147483647 w 33"/>
              <a:gd name="T9" fmla="*/ 2147483647 h 25"/>
              <a:gd name="T10" fmla="*/ 2147483647 w 33"/>
              <a:gd name="T11" fmla="*/ 2147483647 h 25"/>
              <a:gd name="T12" fmla="*/ 2147483647 w 33"/>
              <a:gd name="T13" fmla="*/ 0 h 25"/>
              <a:gd name="T14" fmla="*/ 0 w 33"/>
              <a:gd name="T15" fmla="*/ 2147483647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25"/>
              <a:gd name="T26" fmla="*/ 33 w 33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25">
                <a:moveTo>
                  <a:pt x="0" y="8"/>
                </a:moveTo>
                <a:lnTo>
                  <a:pt x="0" y="8"/>
                </a:lnTo>
                <a:lnTo>
                  <a:pt x="16" y="24"/>
                </a:lnTo>
                <a:lnTo>
                  <a:pt x="24" y="16"/>
                </a:lnTo>
                <a:lnTo>
                  <a:pt x="32" y="16"/>
                </a:lnTo>
                <a:lnTo>
                  <a:pt x="16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7" name="Freeform 216"/>
          <p:cNvSpPr>
            <a:spLocks noChangeAspect="1"/>
          </p:cNvSpPr>
          <p:nvPr/>
        </p:nvSpPr>
        <p:spPr bwMode="auto">
          <a:xfrm>
            <a:off x="5654675" y="4249738"/>
            <a:ext cx="28575" cy="112712"/>
          </a:xfrm>
          <a:custGeom>
            <a:avLst/>
            <a:gdLst>
              <a:gd name="T0" fmla="*/ 0 w 17"/>
              <a:gd name="T1" fmla="*/ 2147483647 h 65"/>
              <a:gd name="T2" fmla="*/ 0 w 17"/>
              <a:gd name="T3" fmla="*/ 2147483647 h 65"/>
              <a:gd name="T4" fmla="*/ 2147483647 w 17"/>
              <a:gd name="T5" fmla="*/ 2147483647 h 65"/>
              <a:gd name="T6" fmla="*/ 2147483647 w 17"/>
              <a:gd name="T7" fmla="*/ 2147483647 h 65"/>
              <a:gd name="T8" fmla="*/ 2147483647 w 17"/>
              <a:gd name="T9" fmla="*/ 0 h 65"/>
              <a:gd name="T10" fmla="*/ 0 w 17"/>
              <a:gd name="T11" fmla="*/ 0 h 65"/>
              <a:gd name="T12" fmla="*/ 2147483647 w 17"/>
              <a:gd name="T13" fmla="*/ 2147483647 h 65"/>
              <a:gd name="T14" fmla="*/ 0 w 17"/>
              <a:gd name="T15" fmla="*/ 2147483647 h 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"/>
              <a:gd name="T25" fmla="*/ 0 h 65"/>
              <a:gd name="T26" fmla="*/ 17 w 17"/>
              <a:gd name="T27" fmla="*/ 65 h 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" h="65">
                <a:moveTo>
                  <a:pt x="0" y="32"/>
                </a:moveTo>
                <a:lnTo>
                  <a:pt x="0" y="32"/>
                </a:lnTo>
                <a:lnTo>
                  <a:pt x="8" y="48"/>
                </a:lnTo>
                <a:lnTo>
                  <a:pt x="16" y="64"/>
                </a:lnTo>
                <a:lnTo>
                  <a:pt x="8" y="0"/>
                </a:lnTo>
                <a:lnTo>
                  <a:pt x="0" y="0"/>
                </a:lnTo>
                <a:lnTo>
                  <a:pt x="8" y="24"/>
                </a:lnTo>
                <a:lnTo>
                  <a:pt x="0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8" name="Freeform 217"/>
          <p:cNvSpPr>
            <a:spLocks noChangeAspect="1"/>
          </p:cNvSpPr>
          <p:nvPr/>
        </p:nvSpPr>
        <p:spPr bwMode="auto">
          <a:xfrm>
            <a:off x="5543550" y="4111625"/>
            <a:ext cx="55563" cy="127000"/>
          </a:xfrm>
          <a:custGeom>
            <a:avLst/>
            <a:gdLst>
              <a:gd name="T0" fmla="*/ 2147483647 w 33"/>
              <a:gd name="T1" fmla="*/ 2147483647 h 73"/>
              <a:gd name="T2" fmla="*/ 2147483647 w 33"/>
              <a:gd name="T3" fmla="*/ 2147483647 h 73"/>
              <a:gd name="T4" fmla="*/ 2147483647 w 33"/>
              <a:gd name="T5" fmla="*/ 2147483647 h 73"/>
              <a:gd name="T6" fmla="*/ 2147483647 w 33"/>
              <a:gd name="T7" fmla="*/ 2147483647 h 73"/>
              <a:gd name="T8" fmla="*/ 2147483647 w 33"/>
              <a:gd name="T9" fmla="*/ 2147483647 h 73"/>
              <a:gd name="T10" fmla="*/ 2147483647 w 33"/>
              <a:gd name="T11" fmla="*/ 2147483647 h 73"/>
              <a:gd name="T12" fmla="*/ 2147483647 w 33"/>
              <a:gd name="T13" fmla="*/ 2147483647 h 73"/>
              <a:gd name="T14" fmla="*/ 2147483647 w 33"/>
              <a:gd name="T15" fmla="*/ 2147483647 h 73"/>
              <a:gd name="T16" fmla="*/ 2147483647 w 33"/>
              <a:gd name="T17" fmla="*/ 0 h 73"/>
              <a:gd name="T18" fmla="*/ 0 w 33"/>
              <a:gd name="T19" fmla="*/ 2147483647 h 73"/>
              <a:gd name="T20" fmla="*/ 2147483647 w 33"/>
              <a:gd name="T21" fmla="*/ 2147483647 h 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73"/>
              <a:gd name="T35" fmla="*/ 33 w 33"/>
              <a:gd name="T36" fmla="*/ 73 h 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73">
                <a:moveTo>
                  <a:pt x="8" y="32"/>
                </a:moveTo>
                <a:lnTo>
                  <a:pt x="8" y="32"/>
                </a:lnTo>
                <a:lnTo>
                  <a:pt x="16" y="48"/>
                </a:lnTo>
                <a:lnTo>
                  <a:pt x="24" y="64"/>
                </a:lnTo>
                <a:lnTo>
                  <a:pt x="32" y="72"/>
                </a:lnTo>
                <a:lnTo>
                  <a:pt x="24" y="48"/>
                </a:lnTo>
                <a:lnTo>
                  <a:pt x="8" y="40"/>
                </a:lnTo>
                <a:lnTo>
                  <a:pt x="16" y="32"/>
                </a:lnTo>
                <a:lnTo>
                  <a:pt x="8" y="0"/>
                </a:lnTo>
                <a:lnTo>
                  <a:pt x="0" y="8"/>
                </a:lnTo>
                <a:lnTo>
                  <a:pt x="8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599" name="Line 218"/>
          <p:cNvSpPr>
            <a:spLocks noChangeAspect="1" noChangeShapeType="1"/>
          </p:cNvSpPr>
          <p:nvPr/>
        </p:nvSpPr>
        <p:spPr bwMode="auto">
          <a:xfrm>
            <a:off x="6948488" y="3773488"/>
            <a:ext cx="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0" name="Line 219"/>
          <p:cNvSpPr>
            <a:spLocks noChangeAspect="1" noChangeShapeType="1"/>
          </p:cNvSpPr>
          <p:nvPr/>
        </p:nvSpPr>
        <p:spPr bwMode="auto">
          <a:xfrm>
            <a:off x="7016750" y="40084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1" name="Line 220"/>
          <p:cNvSpPr>
            <a:spLocks noChangeAspect="1" noChangeShapeType="1"/>
          </p:cNvSpPr>
          <p:nvPr/>
        </p:nvSpPr>
        <p:spPr bwMode="auto">
          <a:xfrm flipV="1">
            <a:off x="7708900" y="3440113"/>
            <a:ext cx="12700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2" name="Line 221"/>
          <p:cNvSpPr>
            <a:spLocks noChangeAspect="1" noChangeShapeType="1"/>
          </p:cNvSpPr>
          <p:nvPr/>
        </p:nvSpPr>
        <p:spPr bwMode="auto">
          <a:xfrm flipV="1">
            <a:off x="7742238" y="3406775"/>
            <a:ext cx="0" cy="2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3" name="Line 222"/>
          <p:cNvSpPr>
            <a:spLocks noChangeAspect="1" noChangeShapeType="1"/>
          </p:cNvSpPr>
          <p:nvPr/>
        </p:nvSpPr>
        <p:spPr bwMode="auto">
          <a:xfrm flipV="1">
            <a:off x="8094663" y="2970213"/>
            <a:ext cx="15875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4" name="Line 223"/>
          <p:cNvSpPr>
            <a:spLocks noChangeAspect="1" noChangeShapeType="1"/>
          </p:cNvSpPr>
          <p:nvPr/>
        </p:nvSpPr>
        <p:spPr bwMode="auto">
          <a:xfrm flipV="1">
            <a:off x="8178800" y="2914650"/>
            <a:ext cx="26988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5" name="Line 224"/>
          <p:cNvSpPr>
            <a:spLocks noChangeAspect="1" noChangeShapeType="1"/>
          </p:cNvSpPr>
          <p:nvPr/>
        </p:nvSpPr>
        <p:spPr bwMode="auto">
          <a:xfrm>
            <a:off x="8234363" y="29003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6" name="Freeform 225"/>
          <p:cNvSpPr>
            <a:spLocks noChangeAspect="1"/>
          </p:cNvSpPr>
          <p:nvPr/>
        </p:nvSpPr>
        <p:spPr bwMode="auto">
          <a:xfrm>
            <a:off x="4878388" y="2381250"/>
            <a:ext cx="15875" cy="15875"/>
          </a:xfrm>
          <a:custGeom>
            <a:avLst/>
            <a:gdLst>
              <a:gd name="T0" fmla="*/ 0 w 9"/>
              <a:gd name="T1" fmla="*/ 2147483647 h 9"/>
              <a:gd name="T2" fmla="*/ 0 w 9"/>
              <a:gd name="T3" fmla="*/ 2147483647 h 9"/>
              <a:gd name="T4" fmla="*/ 2147483647 w 9"/>
              <a:gd name="T5" fmla="*/ 0 h 9"/>
              <a:gd name="T6" fmla="*/ 2147483647 w 9"/>
              <a:gd name="T7" fmla="*/ 2147483647 h 9"/>
              <a:gd name="T8" fmla="*/ 0 w 9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7" name="Line 226"/>
          <p:cNvSpPr>
            <a:spLocks noChangeAspect="1" noChangeShapeType="1"/>
          </p:cNvSpPr>
          <p:nvPr/>
        </p:nvSpPr>
        <p:spPr bwMode="auto">
          <a:xfrm>
            <a:off x="4843463" y="2457450"/>
            <a:ext cx="127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8" name="Line 227"/>
          <p:cNvSpPr>
            <a:spLocks noChangeAspect="1" noChangeShapeType="1"/>
          </p:cNvSpPr>
          <p:nvPr/>
        </p:nvSpPr>
        <p:spPr bwMode="auto">
          <a:xfrm flipV="1">
            <a:off x="7777163" y="4202113"/>
            <a:ext cx="14287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09" name="Line 228"/>
          <p:cNvSpPr>
            <a:spLocks noChangeAspect="1" noChangeShapeType="1"/>
          </p:cNvSpPr>
          <p:nvPr/>
        </p:nvSpPr>
        <p:spPr bwMode="auto">
          <a:xfrm>
            <a:off x="7389813" y="4216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0" name="Line 229"/>
          <p:cNvSpPr>
            <a:spLocks noChangeAspect="1" noChangeShapeType="1"/>
          </p:cNvSpPr>
          <p:nvPr/>
        </p:nvSpPr>
        <p:spPr bwMode="auto">
          <a:xfrm>
            <a:off x="7639050" y="41052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1" name="Line 230"/>
          <p:cNvSpPr>
            <a:spLocks noChangeAspect="1" noChangeShapeType="1"/>
          </p:cNvSpPr>
          <p:nvPr/>
        </p:nvSpPr>
        <p:spPr bwMode="auto">
          <a:xfrm>
            <a:off x="7764463" y="4064000"/>
            <a:ext cx="12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2" name="Line 231"/>
          <p:cNvSpPr>
            <a:spLocks noChangeAspect="1" noChangeShapeType="1"/>
          </p:cNvSpPr>
          <p:nvPr/>
        </p:nvSpPr>
        <p:spPr bwMode="auto">
          <a:xfrm>
            <a:off x="8123238" y="41052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3" name="Line 232"/>
          <p:cNvSpPr>
            <a:spLocks noChangeAspect="1" noChangeShapeType="1"/>
          </p:cNvSpPr>
          <p:nvPr/>
        </p:nvSpPr>
        <p:spPr bwMode="auto">
          <a:xfrm>
            <a:off x="8329613" y="4202113"/>
            <a:ext cx="30162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4" name="Line 233"/>
          <p:cNvSpPr>
            <a:spLocks noChangeAspect="1" noChangeShapeType="1"/>
          </p:cNvSpPr>
          <p:nvPr/>
        </p:nvSpPr>
        <p:spPr bwMode="auto">
          <a:xfrm>
            <a:off x="8359775" y="4229100"/>
            <a:ext cx="1270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5" name="Line 234"/>
          <p:cNvSpPr>
            <a:spLocks noChangeAspect="1" noChangeShapeType="1"/>
          </p:cNvSpPr>
          <p:nvPr/>
        </p:nvSpPr>
        <p:spPr bwMode="auto">
          <a:xfrm>
            <a:off x="8385175" y="4229100"/>
            <a:ext cx="14288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6" name="Line 235"/>
          <p:cNvSpPr>
            <a:spLocks noChangeAspect="1" noChangeShapeType="1"/>
          </p:cNvSpPr>
          <p:nvPr/>
        </p:nvSpPr>
        <p:spPr bwMode="auto">
          <a:xfrm>
            <a:off x="8428038" y="4243388"/>
            <a:ext cx="14287" cy="2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7" name="Line 236"/>
          <p:cNvSpPr>
            <a:spLocks noChangeAspect="1" noChangeShapeType="1"/>
          </p:cNvSpPr>
          <p:nvPr/>
        </p:nvSpPr>
        <p:spPr bwMode="auto">
          <a:xfrm>
            <a:off x="8442325" y="4284663"/>
            <a:ext cx="26988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8" name="Line 237"/>
          <p:cNvSpPr>
            <a:spLocks noChangeAspect="1" noChangeShapeType="1"/>
          </p:cNvSpPr>
          <p:nvPr/>
        </p:nvSpPr>
        <p:spPr bwMode="auto">
          <a:xfrm>
            <a:off x="5494338" y="3149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19" name="Freeform 238"/>
          <p:cNvSpPr>
            <a:spLocks noChangeAspect="1"/>
          </p:cNvSpPr>
          <p:nvPr/>
        </p:nvSpPr>
        <p:spPr bwMode="auto">
          <a:xfrm>
            <a:off x="6180138" y="2894013"/>
            <a:ext cx="84137" cy="98425"/>
          </a:xfrm>
          <a:custGeom>
            <a:avLst/>
            <a:gdLst>
              <a:gd name="T0" fmla="*/ 0 w 49"/>
              <a:gd name="T1" fmla="*/ 2147483647 h 57"/>
              <a:gd name="T2" fmla="*/ 0 w 49"/>
              <a:gd name="T3" fmla="*/ 2147483647 h 57"/>
              <a:gd name="T4" fmla="*/ 2147483647 w 49"/>
              <a:gd name="T5" fmla="*/ 2147483647 h 57"/>
              <a:gd name="T6" fmla="*/ 2147483647 w 49"/>
              <a:gd name="T7" fmla="*/ 2147483647 h 57"/>
              <a:gd name="T8" fmla="*/ 2147483647 w 49"/>
              <a:gd name="T9" fmla="*/ 2147483647 h 57"/>
              <a:gd name="T10" fmla="*/ 2147483647 w 49"/>
              <a:gd name="T11" fmla="*/ 2147483647 h 57"/>
              <a:gd name="T12" fmla="*/ 2147483647 w 49"/>
              <a:gd name="T13" fmla="*/ 2147483647 h 57"/>
              <a:gd name="T14" fmla="*/ 2147483647 w 49"/>
              <a:gd name="T15" fmla="*/ 2147483647 h 57"/>
              <a:gd name="T16" fmla="*/ 2147483647 w 49"/>
              <a:gd name="T17" fmla="*/ 2147483647 h 57"/>
              <a:gd name="T18" fmla="*/ 2147483647 w 49"/>
              <a:gd name="T19" fmla="*/ 0 h 57"/>
              <a:gd name="T20" fmla="*/ 2147483647 w 49"/>
              <a:gd name="T21" fmla="*/ 0 h 57"/>
              <a:gd name="T22" fmla="*/ 2147483647 w 49"/>
              <a:gd name="T23" fmla="*/ 2147483647 h 57"/>
              <a:gd name="T24" fmla="*/ 2147483647 w 49"/>
              <a:gd name="T25" fmla="*/ 2147483647 h 57"/>
              <a:gd name="T26" fmla="*/ 2147483647 w 49"/>
              <a:gd name="T27" fmla="*/ 2147483647 h 57"/>
              <a:gd name="T28" fmla="*/ 0 w 49"/>
              <a:gd name="T29" fmla="*/ 2147483647 h 5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"/>
              <a:gd name="T46" fmla="*/ 0 h 57"/>
              <a:gd name="T47" fmla="*/ 49 w 49"/>
              <a:gd name="T48" fmla="*/ 57 h 5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" h="57">
                <a:moveTo>
                  <a:pt x="0" y="32"/>
                </a:moveTo>
                <a:lnTo>
                  <a:pt x="0" y="32"/>
                </a:lnTo>
                <a:lnTo>
                  <a:pt x="8" y="56"/>
                </a:lnTo>
                <a:lnTo>
                  <a:pt x="24" y="56"/>
                </a:lnTo>
                <a:lnTo>
                  <a:pt x="32" y="56"/>
                </a:lnTo>
                <a:lnTo>
                  <a:pt x="40" y="40"/>
                </a:lnTo>
                <a:lnTo>
                  <a:pt x="40" y="32"/>
                </a:lnTo>
                <a:lnTo>
                  <a:pt x="48" y="32"/>
                </a:lnTo>
                <a:lnTo>
                  <a:pt x="40" y="16"/>
                </a:lnTo>
                <a:lnTo>
                  <a:pt x="48" y="0"/>
                </a:lnTo>
                <a:lnTo>
                  <a:pt x="24" y="0"/>
                </a:lnTo>
                <a:lnTo>
                  <a:pt x="24" y="8"/>
                </a:lnTo>
                <a:lnTo>
                  <a:pt x="16" y="16"/>
                </a:lnTo>
                <a:lnTo>
                  <a:pt x="8" y="16"/>
                </a:lnTo>
                <a:lnTo>
                  <a:pt x="0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0" name="Freeform 239"/>
          <p:cNvSpPr>
            <a:spLocks noChangeAspect="1"/>
          </p:cNvSpPr>
          <p:nvPr/>
        </p:nvSpPr>
        <p:spPr bwMode="auto">
          <a:xfrm>
            <a:off x="6511925" y="2894013"/>
            <a:ext cx="139700" cy="57150"/>
          </a:xfrm>
          <a:custGeom>
            <a:avLst/>
            <a:gdLst>
              <a:gd name="T0" fmla="*/ 0 w 81"/>
              <a:gd name="T1" fmla="*/ 2147483647 h 33"/>
              <a:gd name="T2" fmla="*/ 0 w 81"/>
              <a:gd name="T3" fmla="*/ 2147483647 h 33"/>
              <a:gd name="T4" fmla="*/ 2147483647 w 81"/>
              <a:gd name="T5" fmla="*/ 2147483647 h 33"/>
              <a:gd name="T6" fmla="*/ 2147483647 w 81"/>
              <a:gd name="T7" fmla="*/ 2147483647 h 33"/>
              <a:gd name="T8" fmla="*/ 2147483647 w 81"/>
              <a:gd name="T9" fmla="*/ 0 h 33"/>
              <a:gd name="T10" fmla="*/ 2147483647 w 81"/>
              <a:gd name="T11" fmla="*/ 0 h 33"/>
              <a:gd name="T12" fmla="*/ 2147483647 w 81"/>
              <a:gd name="T13" fmla="*/ 2147483647 h 33"/>
              <a:gd name="T14" fmla="*/ 2147483647 w 81"/>
              <a:gd name="T15" fmla="*/ 0 h 33"/>
              <a:gd name="T16" fmla="*/ 2147483647 w 81"/>
              <a:gd name="T17" fmla="*/ 0 h 33"/>
              <a:gd name="T18" fmla="*/ 2147483647 w 81"/>
              <a:gd name="T19" fmla="*/ 0 h 33"/>
              <a:gd name="T20" fmla="*/ 2147483647 w 81"/>
              <a:gd name="T21" fmla="*/ 2147483647 h 33"/>
              <a:gd name="T22" fmla="*/ 0 w 81"/>
              <a:gd name="T23" fmla="*/ 2147483647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"/>
              <a:gd name="T37" fmla="*/ 0 h 33"/>
              <a:gd name="T38" fmla="*/ 81 w 81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" h="33">
                <a:moveTo>
                  <a:pt x="0" y="16"/>
                </a:moveTo>
                <a:lnTo>
                  <a:pt x="0" y="16"/>
                </a:lnTo>
                <a:lnTo>
                  <a:pt x="8" y="32"/>
                </a:lnTo>
                <a:lnTo>
                  <a:pt x="16" y="8"/>
                </a:lnTo>
                <a:lnTo>
                  <a:pt x="24" y="0"/>
                </a:lnTo>
                <a:lnTo>
                  <a:pt x="56" y="0"/>
                </a:lnTo>
                <a:lnTo>
                  <a:pt x="64" y="8"/>
                </a:lnTo>
                <a:lnTo>
                  <a:pt x="80" y="0"/>
                </a:lnTo>
                <a:lnTo>
                  <a:pt x="56" y="0"/>
                </a:lnTo>
                <a:lnTo>
                  <a:pt x="16" y="0"/>
                </a:lnTo>
                <a:lnTo>
                  <a:pt x="8" y="8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1" name="Freeform 240"/>
          <p:cNvSpPr>
            <a:spLocks noChangeAspect="1"/>
          </p:cNvSpPr>
          <p:nvPr/>
        </p:nvSpPr>
        <p:spPr bwMode="auto">
          <a:xfrm>
            <a:off x="7177088" y="2574925"/>
            <a:ext cx="138112" cy="168275"/>
          </a:xfrm>
          <a:custGeom>
            <a:avLst/>
            <a:gdLst>
              <a:gd name="T0" fmla="*/ 0 w 81"/>
              <a:gd name="T1" fmla="*/ 2147483647 h 97"/>
              <a:gd name="T2" fmla="*/ 0 w 81"/>
              <a:gd name="T3" fmla="*/ 2147483647 h 97"/>
              <a:gd name="T4" fmla="*/ 2147483647 w 81"/>
              <a:gd name="T5" fmla="*/ 2147483647 h 97"/>
              <a:gd name="T6" fmla="*/ 2147483647 w 81"/>
              <a:gd name="T7" fmla="*/ 2147483647 h 97"/>
              <a:gd name="T8" fmla="*/ 2147483647 w 81"/>
              <a:gd name="T9" fmla="*/ 2147483647 h 97"/>
              <a:gd name="T10" fmla="*/ 2147483647 w 81"/>
              <a:gd name="T11" fmla="*/ 2147483647 h 97"/>
              <a:gd name="T12" fmla="*/ 2147483647 w 81"/>
              <a:gd name="T13" fmla="*/ 2147483647 h 97"/>
              <a:gd name="T14" fmla="*/ 2147483647 w 81"/>
              <a:gd name="T15" fmla="*/ 0 h 97"/>
              <a:gd name="T16" fmla="*/ 2147483647 w 81"/>
              <a:gd name="T17" fmla="*/ 0 h 97"/>
              <a:gd name="T18" fmla="*/ 2147483647 w 81"/>
              <a:gd name="T19" fmla="*/ 2147483647 h 97"/>
              <a:gd name="T20" fmla="*/ 2147483647 w 81"/>
              <a:gd name="T21" fmla="*/ 2147483647 h 97"/>
              <a:gd name="T22" fmla="*/ 0 w 81"/>
              <a:gd name="T23" fmla="*/ 2147483647 h 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"/>
              <a:gd name="T37" fmla="*/ 0 h 97"/>
              <a:gd name="T38" fmla="*/ 81 w 81"/>
              <a:gd name="T39" fmla="*/ 97 h 9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" h="97">
                <a:moveTo>
                  <a:pt x="0" y="88"/>
                </a:moveTo>
                <a:lnTo>
                  <a:pt x="0" y="88"/>
                </a:lnTo>
                <a:lnTo>
                  <a:pt x="8" y="96"/>
                </a:lnTo>
                <a:lnTo>
                  <a:pt x="32" y="88"/>
                </a:lnTo>
                <a:lnTo>
                  <a:pt x="32" y="80"/>
                </a:lnTo>
                <a:lnTo>
                  <a:pt x="56" y="64"/>
                </a:lnTo>
                <a:lnTo>
                  <a:pt x="72" y="40"/>
                </a:lnTo>
                <a:lnTo>
                  <a:pt x="80" y="0"/>
                </a:lnTo>
                <a:lnTo>
                  <a:pt x="72" y="0"/>
                </a:lnTo>
                <a:lnTo>
                  <a:pt x="56" y="40"/>
                </a:lnTo>
                <a:lnTo>
                  <a:pt x="24" y="80"/>
                </a:lnTo>
                <a:lnTo>
                  <a:pt x="0" y="8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2" name="Freeform 241"/>
          <p:cNvSpPr>
            <a:spLocks noChangeAspect="1"/>
          </p:cNvSpPr>
          <p:nvPr/>
        </p:nvSpPr>
        <p:spPr bwMode="auto">
          <a:xfrm>
            <a:off x="5570538" y="2325688"/>
            <a:ext cx="58737" cy="85725"/>
          </a:xfrm>
          <a:custGeom>
            <a:avLst/>
            <a:gdLst>
              <a:gd name="T0" fmla="*/ 0 w 33"/>
              <a:gd name="T1" fmla="*/ 2147483647 h 49"/>
              <a:gd name="T2" fmla="*/ 0 w 33"/>
              <a:gd name="T3" fmla="*/ 2147483647 h 49"/>
              <a:gd name="T4" fmla="*/ 2147483647 w 33"/>
              <a:gd name="T5" fmla="*/ 2147483647 h 49"/>
              <a:gd name="T6" fmla="*/ 2147483647 w 33"/>
              <a:gd name="T7" fmla="*/ 2147483647 h 49"/>
              <a:gd name="T8" fmla="*/ 2147483647 w 33"/>
              <a:gd name="T9" fmla="*/ 2147483647 h 49"/>
              <a:gd name="T10" fmla="*/ 2147483647 w 33"/>
              <a:gd name="T11" fmla="*/ 2147483647 h 49"/>
              <a:gd name="T12" fmla="*/ 2147483647 w 33"/>
              <a:gd name="T13" fmla="*/ 2147483647 h 49"/>
              <a:gd name="T14" fmla="*/ 2147483647 w 33"/>
              <a:gd name="T15" fmla="*/ 0 h 49"/>
              <a:gd name="T16" fmla="*/ 2147483647 w 33"/>
              <a:gd name="T17" fmla="*/ 0 h 49"/>
              <a:gd name="T18" fmla="*/ 0 w 33"/>
              <a:gd name="T19" fmla="*/ 21474836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"/>
              <a:gd name="T31" fmla="*/ 0 h 49"/>
              <a:gd name="T32" fmla="*/ 33 w 33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" h="49">
                <a:moveTo>
                  <a:pt x="0" y="16"/>
                </a:moveTo>
                <a:lnTo>
                  <a:pt x="0" y="16"/>
                </a:lnTo>
                <a:lnTo>
                  <a:pt x="8" y="24"/>
                </a:lnTo>
                <a:lnTo>
                  <a:pt x="16" y="48"/>
                </a:lnTo>
                <a:lnTo>
                  <a:pt x="24" y="40"/>
                </a:lnTo>
                <a:lnTo>
                  <a:pt x="32" y="40"/>
                </a:lnTo>
                <a:lnTo>
                  <a:pt x="32" y="24"/>
                </a:lnTo>
                <a:lnTo>
                  <a:pt x="16" y="0"/>
                </a:lnTo>
                <a:lnTo>
                  <a:pt x="8" y="0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3" name="Freeform 242"/>
          <p:cNvSpPr>
            <a:spLocks noChangeAspect="1"/>
          </p:cNvSpPr>
          <p:nvPr/>
        </p:nvSpPr>
        <p:spPr bwMode="auto">
          <a:xfrm>
            <a:off x="5668963" y="2270125"/>
            <a:ext cx="42862" cy="85725"/>
          </a:xfrm>
          <a:custGeom>
            <a:avLst/>
            <a:gdLst>
              <a:gd name="T0" fmla="*/ 0 w 25"/>
              <a:gd name="T1" fmla="*/ 2147483647 h 49"/>
              <a:gd name="T2" fmla="*/ 0 w 25"/>
              <a:gd name="T3" fmla="*/ 2147483647 h 49"/>
              <a:gd name="T4" fmla="*/ 2147483647 w 25"/>
              <a:gd name="T5" fmla="*/ 2147483647 h 49"/>
              <a:gd name="T6" fmla="*/ 2147483647 w 25"/>
              <a:gd name="T7" fmla="*/ 2147483647 h 49"/>
              <a:gd name="T8" fmla="*/ 2147483647 w 25"/>
              <a:gd name="T9" fmla="*/ 2147483647 h 49"/>
              <a:gd name="T10" fmla="*/ 2147483647 w 25"/>
              <a:gd name="T11" fmla="*/ 2147483647 h 49"/>
              <a:gd name="T12" fmla="*/ 2147483647 w 25"/>
              <a:gd name="T13" fmla="*/ 2147483647 h 49"/>
              <a:gd name="T14" fmla="*/ 2147483647 w 25"/>
              <a:gd name="T15" fmla="*/ 2147483647 h 49"/>
              <a:gd name="T16" fmla="*/ 0 w 25"/>
              <a:gd name="T17" fmla="*/ 0 h 49"/>
              <a:gd name="T18" fmla="*/ 2147483647 w 25"/>
              <a:gd name="T19" fmla="*/ 2147483647 h 49"/>
              <a:gd name="T20" fmla="*/ 2147483647 w 25"/>
              <a:gd name="T21" fmla="*/ 2147483647 h 49"/>
              <a:gd name="T22" fmla="*/ 0 w 25"/>
              <a:gd name="T23" fmla="*/ 2147483647 h 49"/>
              <a:gd name="T24" fmla="*/ 0 w 25"/>
              <a:gd name="T25" fmla="*/ 2147483647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5"/>
              <a:gd name="T40" fmla="*/ 0 h 49"/>
              <a:gd name="T41" fmla="*/ 25 w 25"/>
              <a:gd name="T42" fmla="*/ 49 h 4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5" h="49">
                <a:moveTo>
                  <a:pt x="0" y="32"/>
                </a:moveTo>
                <a:lnTo>
                  <a:pt x="0" y="32"/>
                </a:lnTo>
                <a:lnTo>
                  <a:pt x="16" y="40"/>
                </a:lnTo>
                <a:lnTo>
                  <a:pt x="16" y="48"/>
                </a:lnTo>
                <a:lnTo>
                  <a:pt x="24" y="48"/>
                </a:lnTo>
                <a:lnTo>
                  <a:pt x="16" y="24"/>
                </a:lnTo>
                <a:lnTo>
                  <a:pt x="16" y="8"/>
                </a:lnTo>
                <a:lnTo>
                  <a:pt x="8" y="8"/>
                </a:lnTo>
                <a:lnTo>
                  <a:pt x="0" y="0"/>
                </a:lnTo>
                <a:lnTo>
                  <a:pt x="8" y="8"/>
                </a:lnTo>
                <a:lnTo>
                  <a:pt x="8" y="16"/>
                </a:lnTo>
                <a:lnTo>
                  <a:pt x="0" y="16"/>
                </a:lnTo>
                <a:lnTo>
                  <a:pt x="0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4" name="Freeform 243"/>
          <p:cNvSpPr>
            <a:spLocks noChangeAspect="1"/>
          </p:cNvSpPr>
          <p:nvPr/>
        </p:nvSpPr>
        <p:spPr bwMode="auto">
          <a:xfrm>
            <a:off x="1254125" y="1785938"/>
            <a:ext cx="817563" cy="846137"/>
          </a:xfrm>
          <a:custGeom>
            <a:avLst/>
            <a:gdLst>
              <a:gd name="T0" fmla="*/ 2147483647 w 473"/>
              <a:gd name="T1" fmla="*/ 2147483647 h 489"/>
              <a:gd name="T2" fmla="*/ 2147483647 w 473"/>
              <a:gd name="T3" fmla="*/ 2147483647 h 489"/>
              <a:gd name="T4" fmla="*/ 2147483647 w 473"/>
              <a:gd name="T5" fmla="*/ 2147483647 h 489"/>
              <a:gd name="T6" fmla="*/ 2147483647 w 473"/>
              <a:gd name="T7" fmla="*/ 2147483647 h 489"/>
              <a:gd name="T8" fmla="*/ 2147483647 w 473"/>
              <a:gd name="T9" fmla="*/ 2147483647 h 489"/>
              <a:gd name="T10" fmla="*/ 2147483647 w 473"/>
              <a:gd name="T11" fmla="*/ 2147483647 h 489"/>
              <a:gd name="T12" fmla="*/ 2147483647 w 473"/>
              <a:gd name="T13" fmla="*/ 2147483647 h 489"/>
              <a:gd name="T14" fmla="*/ 2147483647 w 473"/>
              <a:gd name="T15" fmla="*/ 2147483647 h 489"/>
              <a:gd name="T16" fmla="*/ 2147483647 w 473"/>
              <a:gd name="T17" fmla="*/ 2147483647 h 489"/>
              <a:gd name="T18" fmla="*/ 2147483647 w 473"/>
              <a:gd name="T19" fmla="*/ 2147483647 h 489"/>
              <a:gd name="T20" fmla="*/ 2147483647 w 473"/>
              <a:gd name="T21" fmla="*/ 2147483647 h 489"/>
              <a:gd name="T22" fmla="*/ 2147483647 w 473"/>
              <a:gd name="T23" fmla="*/ 0 h 489"/>
              <a:gd name="T24" fmla="*/ 2147483647 w 473"/>
              <a:gd name="T25" fmla="*/ 2147483647 h 489"/>
              <a:gd name="T26" fmla="*/ 2147483647 w 473"/>
              <a:gd name="T27" fmla="*/ 2147483647 h 489"/>
              <a:gd name="T28" fmla="*/ 2147483647 w 473"/>
              <a:gd name="T29" fmla="*/ 2147483647 h 489"/>
              <a:gd name="T30" fmla="*/ 2147483647 w 473"/>
              <a:gd name="T31" fmla="*/ 2147483647 h 489"/>
              <a:gd name="T32" fmla="*/ 2147483647 w 473"/>
              <a:gd name="T33" fmla="*/ 2147483647 h 489"/>
              <a:gd name="T34" fmla="*/ 2147483647 w 473"/>
              <a:gd name="T35" fmla="*/ 2147483647 h 489"/>
              <a:gd name="T36" fmla="*/ 2147483647 w 473"/>
              <a:gd name="T37" fmla="*/ 2147483647 h 489"/>
              <a:gd name="T38" fmla="*/ 2147483647 w 473"/>
              <a:gd name="T39" fmla="*/ 2147483647 h 489"/>
              <a:gd name="T40" fmla="*/ 2147483647 w 473"/>
              <a:gd name="T41" fmla="*/ 2147483647 h 489"/>
              <a:gd name="T42" fmla="*/ 2147483647 w 473"/>
              <a:gd name="T43" fmla="*/ 2147483647 h 489"/>
              <a:gd name="T44" fmla="*/ 2147483647 w 473"/>
              <a:gd name="T45" fmla="*/ 2147483647 h 489"/>
              <a:gd name="T46" fmla="*/ 2147483647 w 473"/>
              <a:gd name="T47" fmla="*/ 2147483647 h 489"/>
              <a:gd name="T48" fmla="*/ 2147483647 w 473"/>
              <a:gd name="T49" fmla="*/ 2147483647 h 489"/>
              <a:gd name="T50" fmla="*/ 2147483647 w 473"/>
              <a:gd name="T51" fmla="*/ 2147483647 h 489"/>
              <a:gd name="T52" fmla="*/ 2147483647 w 473"/>
              <a:gd name="T53" fmla="*/ 2147483647 h 489"/>
              <a:gd name="T54" fmla="*/ 2147483647 w 473"/>
              <a:gd name="T55" fmla="*/ 2147483647 h 489"/>
              <a:gd name="T56" fmla="*/ 2147483647 w 473"/>
              <a:gd name="T57" fmla="*/ 2147483647 h 489"/>
              <a:gd name="T58" fmla="*/ 2147483647 w 473"/>
              <a:gd name="T59" fmla="*/ 2147483647 h 489"/>
              <a:gd name="T60" fmla="*/ 2147483647 w 473"/>
              <a:gd name="T61" fmla="*/ 2147483647 h 489"/>
              <a:gd name="T62" fmla="*/ 2147483647 w 473"/>
              <a:gd name="T63" fmla="*/ 2147483647 h 489"/>
              <a:gd name="T64" fmla="*/ 2147483647 w 473"/>
              <a:gd name="T65" fmla="*/ 2147483647 h 489"/>
              <a:gd name="T66" fmla="*/ 2147483647 w 473"/>
              <a:gd name="T67" fmla="*/ 2147483647 h 489"/>
              <a:gd name="T68" fmla="*/ 2147483647 w 473"/>
              <a:gd name="T69" fmla="*/ 2147483647 h 489"/>
              <a:gd name="T70" fmla="*/ 2147483647 w 473"/>
              <a:gd name="T71" fmla="*/ 2147483647 h 489"/>
              <a:gd name="T72" fmla="*/ 2147483647 w 473"/>
              <a:gd name="T73" fmla="*/ 2147483647 h 489"/>
              <a:gd name="T74" fmla="*/ 2147483647 w 473"/>
              <a:gd name="T75" fmla="*/ 2147483647 h 489"/>
              <a:gd name="T76" fmla="*/ 2147483647 w 473"/>
              <a:gd name="T77" fmla="*/ 2147483647 h 489"/>
              <a:gd name="T78" fmla="*/ 2147483647 w 473"/>
              <a:gd name="T79" fmla="*/ 2147483647 h 489"/>
              <a:gd name="T80" fmla="*/ 2147483647 w 473"/>
              <a:gd name="T81" fmla="*/ 2147483647 h 489"/>
              <a:gd name="T82" fmla="*/ 2147483647 w 473"/>
              <a:gd name="T83" fmla="*/ 2147483647 h 489"/>
              <a:gd name="T84" fmla="*/ 2147483647 w 473"/>
              <a:gd name="T85" fmla="*/ 2147483647 h 489"/>
              <a:gd name="T86" fmla="*/ 2147483647 w 473"/>
              <a:gd name="T87" fmla="*/ 2147483647 h 489"/>
              <a:gd name="T88" fmla="*/ 2147483647 w 473"/>
              <a:gd name="T89" fmla="*/ 2147483647 h 489"/>
              <a:gd name="T90" fmla="*/ 2147483647 w 473"/>
              <a:gd name="T91" fmla="*/ 2147483647 h 489"/>
              <a:gd name="T92" fmla="*/ 2147483647 w 473"/>
              <a:gd name="T93" fmla="*/ 2147483647 h 489"/>
              <a:gd name="T94" fmla="*/ 2147483647 w 473"/>
              <a:gd name="T95" fmla="*/ 2147483647 h 489"/>
              <a:gd name="T96" fmla="*/ 2147483647 w 473"/>
              <a:gd name="T97" fmla="*/ 2147483647 h 489"/>
              <a:gd name="T98" fmla="*/ 2147483647 w 473"/>
              <a:gd name="T99" fmla="*/ 2147483647 h 489"/>
              <a:gd name="T100" fmla="*/ 2147483647 w 473"/>
              <a:gd name="T101" fmla="*/ 2147483647 h 489"/>
              <a:gd name="T102" fmla="*/ 2147483647 w 473"/>
              <a:gd name="T103" fmla="*/ 2147483647 h 489"/>
              <a:gd name="T104" fmla="*/ 2147483647 w 473"/>
              <a:gd name="T105" fmla="*/ 2147483647 h 489"/>
              <a:gd name="T106" fmla="*/ 2147483647 w 473"/>
              <a:gd name="T107" fmla="*/ 2147483647 h 489"/>
              <a:gd name="T108" fmla="*/ 2147483647 w 473"/>
              <a:gd name="T109" fmla="*/ 2147483647 h 489"/>
              <a:gd name="T110" fmla="*/ 2147483647 w 473"/>
              <a:gd name="T111" fmla="*/ 2147483647 h 489"/>
              <a:gd name="T112" fmla="*/ 2147483647 w 473"/>
              <a:gd name="T113" fmla="*/ 2147483647 h 489"/>
              <a:gd name="T114" fmla="*/ 2147483647 w 473"/>
              <a:gd name="T115" fmla="*/ 2147483647 h 489"/>
              <a:gd name="T116" fmla="*/ 2147483647 w 473"/>
              <a:gd name="T117" fmla="*/ 2147483647 h 489"/>
              <a:gd name="T118" fmla="*/ 2147483647 w 473"/>
              <a:gd name="T119" fmla="*/ 2147483647 h 489"/>
              <a:gd name="T120" fmla="*/ 2147483647 w 473"/>
              <a:gd name="T121" fmla="*/ 2147483647 h 48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73"/>
              <a:gd name="T184" fmla="*/ 0 h 489"/>
              <a:gd name="T185" fmla="*/ 473 w 473"/>
              <a:gd name="T186" fmla="*/ 489 h 48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73" h="489">
                <a:moveTo>
                  <a:pt x="472" y="472"/>
                </a:moveTo>
                <a:lnTo>
                  <a:pt x="472" y="472"/>
                </a:lnTo>
                <a:lnTo>
                  <a:pt x="472" y="448"/>
                </a:lnTo>
                <a:lnTo>
                  <a:pt x="448" y="432"/>
                </a:lnTo>
                <a:lnTo>
                  <a:pt x="424" y="384"/>
                </a:lnTo>
                <a:lnTo>
                  <a:pt x="416" y="384"/>
                </a:lnTo>
                <a:lnTo>
                  <a:pt x="408" y="360"/>
                </a:lnTo>
                <a:lnTo>
                  <a:pt x="392" y="368"/>
                </a:lnTo>
                <a:lnTo>
                  <a:pt x="384" y="376"/>
                </a:lnTo>
                <a:lnTo>
                  <a:pt x="360" y="352"/>
                </a:lnTo>
                <a:lnTo>
                  <a:pt x="360" y="344"/>
                </a:lnTo>
                <a:lnTo>
                  <a:pt x="336" y="352"/>
                </a:lnTo>
                <a:lnTo>
                  <a:pt x="336" y="344"/>
                </a:lnTo>
                <a:lnTo>
                  <a:pt x="336" y="64"/>
                </a:lnTo>
                <a:lnTo>
                  <a:pt x="312" y="48"/>
                </a:lnTo>
                <a:lnTo>
                  <a:pt x="288" y="56"/>
                </a:lnTo>
                <a:lnTo>
                  <a:pt x="272" y="48"/>
                </a:lnTo>
                <a:lnTo>
                  <a:pt x="256" y="48"/>
                </a:lnTo>
                <a:lnTo>
                  <a:pt x="232" y="32"/>
                </a:lnTo>
                <a:lnTo>
                  <a:pt x="200" y="32"/>
                </a:lnTo>
                <a:lnTo>
                  <a:pt x="192" y="16"/>
                </a:lnTo>
                <a:lnTo>
                  <a:pt x="168" y="16"/>
                </a:lnTo>
                <a:lnTo>
                  <a:pt x="160" y="8"/>
                </a:lnTo>
                <a:lnTo>
                  <a:pt x="144" y="0"/>
                </a:lnTo>
                <a:lnTo>
                  <a:pt x="128" y="16"/>
                </a:lnTo>
                <a:lnTo>
                  <a:pt x="112" y="24"/>
                </a:lnTo>
                <a:lnTo>
                  <a:pt x="88" y="40"/>
                </a:lnTo>
                <a:lnTo>
                  <a:pt x="80" y="40"/>
                </a:lnTo>
                <a:lnTo>
                  <a:pt x="64" y="56"/>
                </a:lnTo>
                <a:lnTo>
                  <a:pt x="56" y="88"/>
                </a:lnTo>
                <a:lnTo>
                  <a:pt x="24" y="96"/>
                </a:lnTo>
                <a:lnTo>
                  <a:pt x="16" y="112"/>
                </a:lnTo>
                <a:lnTo>
                  <a:pt x="48" y="136"/>
                </a:lnTo>
                <a:lnTo>
                  <a:pt x="56" y="152"/>
                </a:lnTo>
                <a:lnTo>
                  <a:pt x="72" y="176"/>
                </a:lnTo>
                <a:lnTo>
                  <a:pt x="72" y="184"/>
                </a:lnTo>
                <a:lnTo>
                  <a:pt x="48" y="184"/>
                </a:lnTo>
                <a:lnTo>
                  <a:pt x="48" y="168"/>
                </a:lnTo>
                <a:lnTo>
                  <a:pt x="40" y="168"/>
                </a:lnTo>
                <a:lnTo>
                  <a:pt x="8" y="184"/>
                </a:lnTo>
                <a:lnTo>
                  <a:pt x="0" y="200"/>
                </a:lnTo>
                <a:lnTo>
                  <a:pt x="16" y="208"/>
                </a:lnTo>
                <a:lnTo>
                  <a:pt x="16" y="216"/>
                </a:lnTo>
                <a:lnTo>
                  <a:pt x="16" y="224"/>
                </a:lnTo>
                <a:lnTo>
                  <a:pt x="32" y="232"/>
                </a:lnTo>
                <a:lnTo>
                  <a:pt x="48" y="232"/>
                </a:lnTo>
                <a:lnTo>
                  <a:pt x="64" y="232"/>
                </a:lnTo>
                <a:lnTo>
                  <a:pt x="80" y="224"/>
                </a:lnTo>
                <a:lnTo>
                  <a:pt x="80" y="232"/>
                </a:lnTo>
                <a:lnTo>
                  <a:pt x="88" y="248"/>
                </a:lnTo>
                <a:lnTo>
                  <a:pt x="80" y="264"/>
                </a:lnTo>
                <a:lnTo>
                  <a:pt x="64" y="264"/>
                </a:lnTo>
                <a:lnTo>
                  <a:pt x="56" y="272"/>
                </a:lnTo>
                <a:lnTo>
                  <a:pt x="48" y="272"/>
                </a:lnTo>
                <a:lnTo>
                  <a:pt x="40" y="272"/>
                </a:lnTo>
                <a:lnTo>
                  <a:pt x="24" y="312"/>
                </a:lnTo>
                <a:lnTo>
                  <a:pt x="48" y="360"/>
                </a:lnTo>
                <a:lnTo>
                  <a:pt x="56" y="360"/>
                </a:lnTo>
                <a:lnTo>
                  <a:pt x="72" y="352"/>
                </a:lnTo>
                <a:lnTo>
                  <a:pt x="72" y="368"/>
                </a:lnTo>
                <a:lnTo>
                  <a:pt x="72" y="376"/>
                </a:lnTo>
                <a:lnTo>
                  <a:pt x="80" y="384"/>
                </a:lnTo>
                <a:lnTo>
                  <a:pt x="104" y="384"/>
                </a:lnTo>
                <a:lnTo>
                  <a:pt x="112" y="392"/>
                </a:lnTo>
                <a:lnTo>
                  <a:pt x="112" y="384"/>
                </a:lnTo>
                <a:lnTo>
                  <a:pt x="128" y="384"/>
                </a:lnTo>
                <a:lnTo>
                  <a:pt x="128" y="400"/>
                </a:lnTo>
                <a:lnTo>
                  <a:pt x="128" y="416"/>
                </a:lnTo>
                <a:lnTo>
                  <a:pt x="88" y="448"/>
                </a:lnTo>
                <a:lnTo>
                  <a:pt x="64" y="456"/>
                </a:lnTo>
                <a:lnTo>
                  <a:pt x="56" y="464"/>
                </a:lnTo>
                <a:lnTo>
                  <a:pt x="32" y="480"/>
                </a:lnTo>
                <a:lnTo>
                  <a:pt x="40" y="488"/>
                </a:lnTo>
                <a:lnTo>
                  <a:pt x="80" y="464"/>
                </a:lnTo>
                <a:lnTo>
                  <a:pt x="112" y="448"/>
                </a:lnTo>
                <a:lnTo>
                  <a:pt x="120" y="440"/>
                </a:lnTo>
                <a:lnTo>
                  <a:pt x="136" y="424"/>
                </a:lnTo>
                <a:lnTo>
                  <a:pt x="176" y="392"/>
                </a:lnTo>
                <a:lnTo>
                  <a:pt x="184" y="384"/>
                </a:lnTo>
                <a:lnTo>
                  <a:pt x="168" y="376"/>
                </a:lnTo>
                <a:lnTo>
                  <a:pt x="176" y="368"/>
                </a:lnTo>
                <a:lnTo>
                  <a:pt x="192" y="352"/>
                </a:lnTo>
                <a:lnTo>
                  <a:pt x="192" y="336"/>
                </a:lnTo>
                <a:lnTo>
                  <a:pt x="216" y="320"/>
                </a:lnTo>
                <a:lnTo>
                  <a:pt x="224" y="320"/>
                </a:lnTo>
                <a:lnTo>
                  <a:pt x="216" y="328"/>
                </a:lnTo>
                <a:lnTo>
                  <a:pt x="208" y="336"/>
                </a:lnTo>
                <a:lnTo>
                  <a:pt x="200" y="360"/>
                </a:lnTo>
                <a:lnTo>
                  <a:pt x="208" y="368"/>
                </a:lnTo>
                <a:lnTo>
                  <a:pt x="200" y="376"/>
                </a:lnTo>
                <a:lnTo>
                  <a:pt x="208" y="376"/>
                </a:lnTo>
                <a:lnTo>
                  <a:pt x="232" y="360"/>
                </a:lnTo>
                <a:lnTo>
                  <a:pt x="240" y="360"/>
                </a:lnTo>
                <a:lnTo>
                  <a:pt x="248" y="344"/>
                </a:lnTo>
                <a:lnTo>
                  <a:pt x="240" y="328"/>
                </a:lnTo>
                <a:lnTo>
                  <a:pt x="264" y="336"/>
                </a:lnTo>
                <a:lnTo>
                  <a:pt x="296" y="352"/>
                </a:lnTo>
                <a:lnTo>
                  <a:pt x="320" y="352"/>
                </a:lnTo>
                <a:lnTo>
                  <a:pt x="344" y="360"/>
                </a:lnTo>
                <a:lnTo>
                  <a:pt x="352" y="360"/>
                </a:lnTo>
                <a:lnTo>
                  <a:pt x="352" y="368"/>
                </a:lnTo>
                <a:lnTo>
                  <a:pt x="392" y="400"/>
                </a:lnTo>
                <a:lnTo>
                  <a:pt x="416" y="448"/>
                </a:lnTo>
                <a:lnTo>
                  <a:pt x="408" y="408"/>
                </a:lnTo>
                <a:lnTo>
                  <a:pt x="400" y="400"/>
                </a:lnTo>
                <a:lnTo>
                  <a:pt x="408" y="400"/>
                </a:lnTo>
                <a:lnTo>
                  <a:pt x="408" y="384"/>
                </a:lnTo>
                <a:lnTo>
                  <a:pt x="416" y="424"/>
                </a:lnTo>
                <a:lnTo>
                  <a:pt x="424" y="416"/>
                </a:lnTo>
                <a:lnTo>
                  <a:pt x="440" y="432"/>
                </a:lnTo>
                <a:lnTo>
                  <a:pt x="424" y="424"/>
                </a:lnTo>
                <a:lnTo>
                  <a:pt x="424" y="432"/>
                </a:lnTo>
                <a:lnTo>
                  <a:pt x="424" y="448"/>
                </a:lnTo>
                <a:lnTo>
                  <a:pt x="432" y="440"/>
                </a:lnTo>
                <a:lnTo>
                  <a:pt x="432" y="456"/>
                </a:lnTo>
                <a:lnTo>
                  <a:pt x="448" y="480"/>
                </a:lnTo>
                <a:lnTo>
                  <a:pt x="448" y="464"/>
                </a:lnTo>
                <a:lnTo>
                  <a:pt x="440" y="448"/>
                </a:lnTo>
                <a:lnTo>
                  <a:pt x="448" y="448"/>
                </a:lnTo>
                <a:lnTo>
                  <a:pt x="448" y="456"/>
                </a:lnTo>
                <a:lnTo>
                  <a:pt x="456" y="472"/>
                </a:lnTo>
                <a:lnTo>
                  <a:pt x="464" y="480"/>
                </a:lnTo>
                <a:lnTo>
                  <a:pt x="472" y="47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5" name="Freeform 244"/>
          <p:cNvSpPr>
            <a:spLocks noChangeAspect="1"/>
          </p:cNvSpPr>
          <p:nvPr/>
        </p:nvSpPr>
        <p:spPr bwMode="auto">
          <a:xfrm>
            <a:off x="1835150" y="1766888"/>
            <a:ext cx="1868488" cy="1279525"/>
          </a:xfrm>
          <a:custGeom>
            <a:avLst/>
            <a:gdLst>
              <a:gd name="T0" fmla="*/ 2147483647 w 1170"/>
              <a:gd name="T1" fmla="*/ 2147483647 h 739"/>
              <a:gd name="T2" fmla="*/ 2147483647 w 1170"/>
              <a:gd name="T3" fmla="*/ 2147483647 h 739"/>
              <a:gd name="T4" fmla="*/ 2147483647 w 1170"/>
              <a:gd name="T5" fmla="*/ 2147483647 h 739"/>
              <a:gd name="T6" fmla="*/ 2147483647 w 1170"/>
              <a:gd name="T7" fmla="*/ 2147483647 h 739"/>
              <a:gd name="T8" fmla="*/ 2147483647 w 1170"/>
              <a:gd name="T9" fmla="*/ 2147483647 h 739"/>
              <a:gd name="T10" fmla="*/ 2147483647 w 1170"/>
              <a:gd name="T11" fmla="*/ 2147483647 h 739"/>
              <a:gd name="T12" fmla="*/ 2147483647 w 1170"/>
              <a:gd name="T13" fmla="*/ 2147483647 h 739"/>
              <a:gd name="T14" fmla="*/ 2147483647 w 1170"/>
              <a:gd name="T15" fmla="*/ 2147483647 h 739"/>
              <a:gd name="T16" fmla="*/ 2147483647 w 1170"/>
              <a:gd name="T17" fmla="*/ 2147483647 h 739"/>
              <a:gd name="T18" fmla="*/ 2147483647 w 1170"/>
              <a:gd name="T19" fmla="*/ 2147483647 h 739"/>
              <a:gd name="T20" fmla="*/ 2147483647 w 1170"/>
              <a:gd name="T21" fmla="*/ 2147483647 h 739"/>
              <a:gd name="T22" fmla="*/ 0 w 1170"/>
              <a:gd name="T23" fmla="*/ 2147483647 h 739"/>
              <a:gd name="T24" fmla="*/ 2147483647 w 1170"/>
              <a:gd name="T25" fmla="*/ 2147483647 h 739"/>
              <a:gd name="T26" fmla="*/ 2147483647 w 1170"/>
              <a:gd name="T27" fmla="*/ 2147483647 h 739"/>
              <a:gd name="T28" fmla="*/ 2147483647 w 1170"/>
              <a:gd name="T29" fmla="*/ 2147483647 h 739"/>
              <a:gd name="T30" fmla="*/ 2147483647 w 1170"/>
              <a:gd name="T31" fmla="*/ 2147483647 h 739"/>
              <a:gd name="T32" fmla="*/ 2147483647 w 1170"/>
              <a:gd name="T33" fmla="*/ 2147483647 h 739"/>
              <a:gd name="T34" fmla="*/ 2147483647 w 1170"/>
              <a:gd name="T35" fmla="*/ 2147483647 h 739"/>
              <a:gd name="T36" fmla="*/ 2147483647 w 1170"/>
              <a:gd name="T37" fmla="*/ 2147483647 h 739"/>
              <a:gd name="T38" fmla="*/ 2147483647 w 1170"/>
              <a:gd name="T39" fmla="*/ 2147483647 h 739"/>
              <a:gd name="T40" fmla="*/ 2147483647 w 1170"/>
              <a:gd name="T41" fmla="*/ 2147483647 h 739"/>
              <a:gd name="T42" fmla="*/ 2147483647 w 1170"/>
              <a:gd name="T43" fmla="*/ 2147483647 h 739"/>
              <a:gd name="T44" fmla="*/ 2147483647 w 1170"/>
              <a:gd name="T45" fmla="*/ 2147483647 h 739"/>
              <a:gd name="T46" fmla="*/ 2147483647 w 1170"/>
              <a:gd name="T47" fmla="*/ 2147483647 h 739"/>
              <a:gd name="T48" fmla="*/ 2147483647 w 1170"/>
              <a:gd name="T49" fmla="*/ 2147483647 h 739"/>
              <a:gd name="T50" fmla="*/ 2147483647 w 1170"/>
              <a:gd name="T51" fmla="*/ 0 h 739"/>
              <a:gd name="T52" fmla="*/ 2147483647 w 1170"/>
              <a:gd name="T53" fmla="*/ 2147483647 h 739"/>
              <a:gd name="T54" fmla="*/ 2147483647 w 1170"/>
              <a:gd name="T55" fmla="*/ 2147483647 h 739"/>
              <a:gd name="T56" fmla="*/ 2147483647 w 1170"/>
              <a:gd name="T57" fmla="*/ 2147483647 h 739"/>
              <a:gd name="T58" fmla="*/ 2147483647 w 1170"/>
              <a:gd name="T59" fmla="*/ 2147483647 h 739"/>
              <a:gd name="T60" fmla="*/ 2147483647 w 1170"/>
              <a:gd name="T61" fmla="*/ 2147483647 h 739"/>
              <a:gd name="T62" fmla="*/ 2147483647 w 1170"/>
              <a:gd name="T63" fmla="*/ 2147483647 h 739"/>
              <a:gd name="T64" fmla="*/ 2147483647 w 1170"/>
              <a:gd name="T65" fmla="*/ 2147483647 h 739"/>
              <a:gd name="T66" fmla="*/ 2147483647 w 1170"/>
              <a:gd name="T67" fmla="*/ 2147483647 h 739"/>
              <a:gd name="T68" fmla="*/ 2147483647 w 1170"/>
              <a:gd name="T69" fmla="*/ 2147483647 h 739"/>
              <a:gd name="T70" fmla="*/ 2147483647 w 1170"/>
              <a:gd name="T71" fmla="*/ 2147483647 h 739"/>
              <a:gd name="T72" fmla="*/ 2147483647 w 1170"/>
              <a:gd name="T73" fmla="*/ 2147483647 h 739"/>
              <a:gd name="T74" fmla="*/ 2147483647 w 1170"/>
              <a:gd name="T75" fmla="*/ 2147483647 h 739"/>
              <a:gd name="T76" fmla="*/ 2147483647 w 1170"/>
              <a:gd name="T77" fmla="*/ 2147483647 h 739"/>
              <a:gd name="T78" fmla="*/ 2147483647 w 1170"/>
              <a:gd name="T79" fmla="*/ 2147483647 h 739"/>
              <a:gd name="T80" fmla="*/ 2147483647 w 1170"/>
              <a:gd name="T81" fmla="*/ 2147483647 h 739"/>
              <a:gd name="T82" fmla="*/ 2147483647 w 1170"/>
              <a:gd name="T83" fmla="*/ 2147483647 h 739"/>
              <a:gd name="T84" fmla="*/ 2147483647 w 1170"/>
              <a:gd name="T85" fmla="*/ 2147483647 h 739"/>
              <a:gd name="T86" fmla="*/ 2147483647 w 1170"/>
              <a:gd name="T87" fmla="*/ 2147483647 h 739"/>
              <a:gd name="T88" fmla="*/ 2147483647 w 1170"/>
              <a:gd name="T89" fmla="*/ 2147483647 h 739"/>
              <a:gd name="T90" fmla="*/ 2147483647 w 1170"/>
              <a:gd name="T91" fmla="*/ 2147483647 h 739"/>
              <a:gd name="T92" fmla="*/ 2147483647 w 1170"/>
              <a:gd name="T93" fmla="*/ 2147483647 h 739"/>
              <a:gd name="T94" fmla="*/ 2147483647 w 1170"/>
              <a:gd name="T95" fmla="*/ 2147483647 h 739"/>
              <a:gd name="T96" fmla="*/ 2147483647 w 1170"/>
              <a:gd name="T97" fmla="*/ 2147483647 h 739"/>
              <a:gd name="T98" fmla="*/ 2147483647 w 1170"/>
              <a:gd name="T99" fmla="*/ 2147483647 h 739"/>
              <a:gd name="T100" fmla="*/ 2147483647 w 1170"/>
              <a:gd name="T101" fmla="*/ 2147483647 h 739"/>
              <a:gd name="T102" fmla="*/ 2147483647 w 1170"/>
              <a:gd name="T103" fmla="*/ 2147483647 h 739"/>
              <a:gd name="T104" fmla="*/ 2147483647 w 1170"/>
              <a:gd name="T105" fmla="*/ 2147483647 h 739"/>
              <a:gd name="T106" fmla="*/ 2147483647 w 1170"/>
              <a:gd name="T107" fmla="*/ 2147483647 h 739"/>
              <a:gd name="T108" fmla="*/ 2147483647 w 1170"/>
              <a:gd name="T109" fmla="*/ 2147483647 h 739"/>
              <a:gd name="T110" fmla="*/ 2147483647 w 1170"/>
              <a:gd name="T111" fmla="*/ 2147483647 h 739"/>
              <a:gd name="T112" fmla="*/ 2147483647 w 1170"/>
              <a:gd name="T113" fmla="*/ 2147483647 h 739"/>
              <a:gd name="T114" fmla="*/ 2147483647 w 1170"/>
              <a:gd name="T115" fmla="*/ 2147483647 h 739"/>
              <a:gd name="T116" fmla="*/ 2147483647 w 1170"/>
              <a:gd name="T117" fmla="*/ 2147483647 h 739"/>
              <a:gd name="T118" fmla="*/ 2147483647 w 1170"/>
              <a:gd name="T119" fmla="*/ 2147483647 h 739"/>
              <a:gd name="T120" fmla="*/ 2147483647 w 1170"/>
              <a:gd name="T121" fmla="*/ 2147483647 h 73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70"/>
              <a:gd name="T184" fmla="*/ 0 h 739"/>
              <a:gd name="T185" fmla="*/ 1170 w 1170"/>
              <a:gd name="T186" fmla="*/ 739 h 73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70" h="739">
                <a:moveTo>
                  <a:pt x="841" y="707"/>
                </a:moveTo>
                <a:lnTo>
                  <a:pt x="841" y="707"/>
                </a:lnTo>
                <a:lnTo>
                  <a:pt x="849" y="707"/>
                </a:lnTo>
                <a:lnTo>
                  <a:pt x="849" y="715"/>
                </a:lnTo>
                <a:lnTo>
                  <a:pt x="815" y="723"/>
                </a:lnTo>
                <a:lnTo>
                  <a:pt x="806" y="731"/>
                </a:lnTo>
                <a:lnTo>
                  <a:pt x="789" y="739"/>
                </a:lnTo>
                <a:lnTo>
                  <a:pt x="806" y="715"/>
                </a:lnTo>
                <a:lnTo>
                  <a:pt x="797" y="715"/>
                </a:lnTo>
                <a:lnTo>
                  <a:pt x="815" y="707"/>
                </a:lnTo>
                <a:lnTo>
                  <a:pt x="815" y="675"/>
                </a:lnTo>
                <a:lnTo>
                  <a:pt x="832" y="691"/>
                </a:lnTo>
                <a:lnTo>
                  <a:pt x="841" y="683"/>
                </a:lnTo>
                <a:lnTo>
                  <a:pt x="823" y="667"/>
                </a:lnTo>
                <a:lnTo>
                  <a:pt x="780" y="659"/>
                </a:lnTo>
                <a:lnTo>
                  <a:pt x="771" y="651"/>
                </a:lnTo>
                <a:lnTo>
                  <a:pt x="763" y="627"/>
                </a:lnTo>
                <a:lnTo>
                  <a:pt x="754" y="627"/>
                </a:lnTo>
                <a:lnTo>
                  <a:pt x="745" y="611"/>
                </a:lnTo>
                <a:lnTo>
                  <a:pt x="728" y="603"/>
                </a:lnTo>
                <a:lnTo>
                  <a:pt x="702" y="627"/>
                </a:lnTo>
                <a:lnTo>
                  <a:pt x="676" y="627"/>
                </a:lnTo>
                <a:lnTo>
                  <a:pt x="659" y="611"/>
                </a:lnTo>
                <a:lnTo>
                  <a:pt x="641" y="611"/>
                </a:lnTo>
                <a:lnTo>
                  <a:pt x="633" y="595"/>
                </a:lnTo>
                <a:lnTo>
                  <a:pt x="624" y="603"/>
                </a:lnTo>
                <a:lnTo>
                  <a:pt x="251" y="603"/>
                </a:lnTo>
                <a:lnTo>
                  <a:pt x="243" y="603"/>
                </a:lnTo>
                <a:lnTo>
                  <a:pt x="243" y="595"/>
                </a:lnTo>
                <a:lnTo>
                  <a:pt x="234" y="595"/>
                </a:lnTo>
                <a:lnTo>
                  <a:pt x="208" y="579"/>
                </a:lnTo>
                <a:lnTo>
                  <a:pt x="182" y="563"/>
                </a:lnTo>
                <a:lnTo>
                  <a:pt x="173" y="539"/>
                </a:lnTo>
                <a:lnTo>
                  <a:pt x="165" y="531"/>
                </a:lnTo>
                <a:lnTo>
                  <a:pt x="139" y="507"/>
                </a:lnTo>
                <a:lnTo>
                  <a:pt x="147" y="499"/>
                </a:lnTo>
                <a:lnTo>
                  <a:pt x="147" y="483"/>
                </a:lnTo>
                <a:lnTo>
                  <a:pt x="147" y="459"/>
                </a:lnTo>
                <a:lnTo>
                  <a:pt x="121" y="443"/>
                </a:lnTo>
                <a:lnTo>
                  <a:pt x="95" y="395"/>
                </a:lnTo>
                <a:lnTo>
                  <a:pt x="87" y="395"/>
                </a:lnTo>
                <a:lnTo>
                  <a:pt x="78" y="371"/>
                </a:lnTo>
                <a:lnTo>
                  <a:pt x="61" y="379"/>
                </a:lnTo>
                <a:lnTo>
                  <a:pt x="52" y="387"/>
                </a:lnTo>
                <a:lnTo>
                  <a:pt x="26" y="363"/>
                </a:lnTo>
                <a:lnTo>
                  <a:pt x="26" y="355"/>
                </a:lnTo>
                <a:lnTo>
                  <a:pt x="0" y="363"/>
                </a:lnTo>
                <a:lnTo>
                  <a:pt x="0" y="355"/>
                </a:lnTo>
                <a:lnTo>
                  <a:pt x="0" y="75"/>
                </a:lnTo>
                <a:lnTo>
                  <a:pt x="17" y="75"/>
                </a:lnTo>
                <a:lnTo>
                  <a:pt x="69" y="107"/>
                </a:lnTo>
                <a:lnTo>
                  <a:pt x="69" y="91"/>
                </a:lnTo>
                <a:lnTo>
                  <a:pt x="78" y="83"/>
                </a:lnTo>
                <a:lnTo>
                  <a:pt x="95" y="75"/>
                </a:lnTo>
                <a:lnTo>
                  <a:pt x="104" y="83"/>
                </a:lnTo>
                <a:lnTo>
                  <a:pt x="156" y="51"/>
                </a:lnTo>
                <a:lnTo>
                  <a:pt x="156" y="67"/>
                </a:lnTo>
                <a:lnTo>
                  <a:pt x="173" y="67"/>
                </a:lnTo>
                <a:lnTo>
                  <a:pt x="182" y="43"/>
                </a:lnTo>
                <a:lnTo>
                  <a:pt x="199" y="59"/>
                </a:lnTo>
                <a:lnTo>
                  <a:pt x="199" y="75"/>
                </a:lnTo>
                <a:lnTo>
                  <a:pt x="217" y="83"/>
                </a:lnTo>
                <a:lnTo>
                  <a:pt x="225" y="67"/>
                </a:lnTo>
                <a:lnTo>
                  <a:pt x="225" y="83"/>
                </a:lnTo>
                <a:lnTo>
                  <a:pt x="243" y="83"/>
                </a:lnTo>
                <a:lnTo>
                  <a:pt x="243" y="67"/>
                </a:lnTo>
                <a:lnTo>
                  <a:pt x="269" y="67"/>
                </a:lnTo>
                <a:lnTo>
                  <a:pt x="286" y="83"/>
                </a:lnTo>
                <a:lnTo>
                  <a:pt x="303" y="91"/>
                </a:lnTo>
                <a:lnTo>
                  <a:pt x="321" y="99"/>
                </a:lnTo>
                <a:lnTo>
                  <a:pt x="338" y="99"/>
                </a:lnTo>
                <a:lnTo>
                  <a:pt x="364" y="107"/>
                </a:lnTo>
                <a:lnTo>
                  <a:pt x="364" y="123"/>
                </a:lnTo>
                <a:lnTo>
                  <a:pt x="355" y="131"/>
                </a:lnTo>
                <a:lnTo>
                  <a:pt x="355" y="139"/>
                </a:lnTo>
                <a:lnTo>
                  <a:pt x="381" y="147"/>
                </a:lnTo>
                <a:lnTo>
                  <a:pt x="425" y="131"/>
                </a:lnTo>
                <a:lnTo>
                  <a:pt x="451" y="147"/>
                </a:lnTo>
                <a:lnTo>
                  <a:pt x="451" y="131"/>
                </a:lnTo>
                <a:lnTo>
                  <a:pt x="442" y="123"/>
                </a:lnTo>
                <a:lnTo>
                  <a:pt x="451" y="115"/>
                </a:lnTo>
                <a:lnTo>
                  <a:pt x="485" y="99"/>
                </a:lnTo>
                <a:lnTo>
                  <a:pt x="494" y="123"/>
                </a:lnTo>
                <a:lnTo>
                  <a:pt x="537" y="139"/>
                </a:lnTo>
                <a:lnTo>
                  <a:pt x="563" y="147"/>
                </a:lnTo>
                <a:lnTo>
                  <a:pt x="581" y="147"/>
                </a:lnTo>
                <a:lnTo>
                  <a:pt x="581" y="123"/>
                </a:lnTo>
                <a:lnTo>
                  <a:pt x="589" y="115"/>
                </a:lnTo>
                <a:lnTo>
                  <a:pt x="563" y="99"/>
                </a:lnTo>
                <a:lnTo>
                  <a:pt x="581" y="91"/>
                </a:lnTo>
                <a:lnTo>
                  <a:pt x="589" y="67"/>
                </a:lnTo>
                <a:lnTo>
                  <a:pt x="607" y="91"/>
                </a:lnTo>
                <a:lnTo>
                  <a:pt x="624" y="107"/>
                </a:lnTo>
                <a:lnTo>
                  <a:pt x="607" y="123"/>
                </a:lnTo>
                <a:lnTo>
                  <a:pt x="607" y="139"/>
                </a:lnTo>
                <a:lnTo>
                  <a:pt x="615" y="147"/>
                </a:lnTo>
                <a:lnTo>
                  <a:pt x="624" y="131"/>
                </a:lnTo>
                <a:lnTo>
                  <a:pt x="641" y="115"/>
                </a:lnTo>
                <a:lnTo>
                  <a:pt x="633" y="99"/>
                </a:lnTo>
                <a:lnTo>
                  <a:pt x="641" y="83"/>
                </a:lnTo>
                <a:lnTo>
                  <a:pt x="624" y="67"/>
                </a:lnTo>
                <a:lnTo>
                  <a:pt x="607" y="51"/>
                </a:lnTo>
                <a:lnTo>
                  <a:pt x="615" y="3"/>
                </a:lnTo>
                <a:lnTo>
                  <a:pt x="642" y="0"/>
                </a:lnTo>
                <a:lnTo>
                  <a:pt x="676" y="59"/>
                </a:lnTo>
                <a:lnTo>
                  <a:pt x="667" y="75"/>
                </a:lnTo>
                <a:lnTo>
                  <a:pt x="676" y="83"/>
                </a:lnTo>
                <a:lnTo>
                  <a:pt x="702" y="115"/>
                </a:lnTo>
                <a:lnTo>
                  <a:pt x="711" y="91"/>
                </a:lnTo>
                <a:lnTo>
                  <a:pt x="728" y="107"/>
                </a:lnTo>
                <a:lnTo>
                  <a:pt x="719" y="139"/>
                </a:lnTo>
                <a:lnTo>
                  <a:pt x="737" y="155"/>
                </a:lnTo>
                <a:lnTo>
                  <a:pt x="745" y="155"/>
                </a:lnTo>
                <a:lnTo>
                  <a:pt x="745" y="139"/>
                </a:lnTo>
                <a:lnTo>
                  <a:pt x="763" y="131"/>
                </a:lnTo>
                <a:lnTo>
                  <a:pt x="763" y="67"/>
                </a:lnTo>
                <a:lnTo>
                  <a:pt x="780" y="67"/>
                </a:lnTo>
                <a:lnTo>
                  <a:pt x="797" y="75"/>
                </a:lnTo>
                <a:lnTo>
                  <a:pt x="797" y="91"/>
                </a:lnTo>
                <a:lnTo>
                  <a:pt x="815" y="91"/>
                </a:lnTo>
                <a:lnTo>
                  <a:pt x="815" y="115"/>
                </a:lnTo>
                <a:lnTo>
                  <a:pt x="797" y="123"/>
                </a:lnTo>
                <a:lnTo>
                  <a:pt x="797" y="139"/>
                </a:lnTo>
                <a:lnTo>
                  <a:pt x="815" y="147"/>
                </a:lnTo>
                <a:lnTo>
                  <a:pt x="815" y="163"/>
                </a:lnTo>
                <a:lnTo>
                  <a:pt x="780" y="195"/>
                </a:lnTo>
                <a:lnTo>
                  <a:pt x="763" y="187"/>
                </a:lnTo>
                <a:lnTo>
                  <a:pt x="763" y="179"/>
                </a:lnTo>
                <a:lnTo>
                  <a:pt x="745" y="179"/>
                </a:lnTo>
                <a:lnTo>
                  <a:pt x="754" y="195"/>
                </a:lnTo>
                <a:lnTo>
                  <a:pt x="737" y="211"/>
                </a:lnTo>
                <a:lnTo>
                  <a:pt x="737" y="227"/>
                </a:lnTo>
                <a:lnTo>
                  <a:pt x="719" y="259"/>
                </a:lnTo>
                <a:lnTo>
                  <a:pt x="702" y="259"/>
                </a:lnTo>
                <a:lnTo>
                  <a:pt x="685" y="275"/>
                </a:lnTo>
                <a:lnTo>
                  <a:pt x="693" y="291"/>
                </a:lnTo>
                <a:lnTo>
                  <a:pt x="667" y="299"/>
                </a:lnTo>
                <a:lnTo>
                  <a:pt x="667" y="315"/>
                </a:lnTo>
                <a:lnTo>
                  <a:pt x="659" y="315"/>
                </a:lnTo>
                <a:lnTo>
                  <a:pt x="650" y="323"/>
                </a:lnTo>
                <a:lnTo>
                  <a:pt x="633" y="363"/>
                </a:lnTo>
                <a:lnTo>
                  <a:pt x="633" y="387"/>
                </a:lnTo>
                <a:lnTo>
                  <a:pt x="641" y="395"/>
                </a:lnTo>
                <a:lnTo>
                  <a:pt x="659" y="395"/>
                </a:lnTo>
                <a:lnTo>
                  <a:pt x="667" y="443"/>
                </a:lnTo>
                <a:lnTo>
                  <a:pt x="685" y="435"/>
                </a:lnTo>
                <a:lnTo>
                  <a:pt x="711" y="443"/>
                </a:lnTo>
                <a:lnTo>
                  <a:pt x="728" y="459"/>
                </a:lnTo>
                <a:lnTo>
                  <a:pt x="763" y="475"/>
                </a:lnTo>
                <a:lnTo>
                  <a:pt x="797" y="475"/>
                </a:lnTo>
                <a:lnTo>
                  <a:pt x="806" y="483"/>
                </a:lnTo>
                <a:lnTo>
                  <a:pt x="806" y="531"/>
                </a:lnTo>
                <a:lnTo>
                  <a:pt x="841" y="563"/>
                </a:lnTo>
                <a:lnTo>
                  <a:pt x="858" y="547"/>
                </a:lnTo>
                <a:lnTo>
                  <a:pt x="841" y="491"/>
                </a:lnTo>
                <a:lnTo>
                  <a:pt x="858" y="483"/>
                </a:lnTo>
                <a:lnTo>
                  <a:pt x="875" y="459"/>
                </a:lnTo>
                <a:lnTo>
                  <a:pt x="867" y="411"/>
                </a:lnTo>
                <a:lnTo>
                  <a:pt x="849" y="395"/>
                </a:lnTo>
                <a:lnTo>
                  <a:pt x="858" y="387"/>
                </a:lnTo>
                <a:lnTo>
                  <a:pt x="867" y="387"/>
                </a:lnTo>
                <a:lnTo>
                  <a:pt x="867" y="379"/>
                </a:lnTo>
                <a:lnTo>
                  <a:pt x="867" y="355"/>
                </a:lnTo>
                <a:lnTo>
                  <a:pt x="858" y="347"/>
                </a:lnTo>
                <a:lnTo>
                  <a:pt x="867" y="323"/>
                </a:lnTo>
                <a:lnTo>
                  <a:pt x="858" y="315"/>
                </a:lnTo>
                <a:lnTo>
                  <a:pt x="858" y="307"/>
                </a:lnTo>
                <a:lnTo>
                  <a:pt x="867" y="299"/>
                </a:lnTo>
                <a:lnTo>
                  <a:pt x="893" y="307"/>
                </a:lnTo>
                <a:lnTo>
                  <a:pt x="919" y="299"/>
                </a:lnTo>
                <a:lnTo>
                  <a:pt x="953" y="323"/>
                </a:lnTo>
                <a:lnTo>
                  <a:pt x="945" y="331"/>
                </a:lnTo>
                <a:lnTo>
                  <a:pt x="953" y="339"/>
                </a:lnTo>
                <a:lnTo>
                  <a:pt x="979" y="339"/>
                </a:lnTo>
                <a:lnTo>
                  <a:pt x="979" y="387"/>
                </a:lnTo>
                <a:lnTo>
                  <a:pt x="1005" y="411"/>
                </a:lnTo>
                <a:lnTo>
                  <a:pt x="1014" y="403"/>
                </a:lnTo>
                <a:lnTo>
                  <a:pt x="1031" y="387"/>
                </a:lnTo>
                <a:lnTo>
                  <a:pt x="1040" y="379"/>
                </a:lnTo>
                <a:lnTo>
                  <a:pt x="1031" y="371"/>
                </a:lnTo>
                <a:lnTo>
                  <a:pt x="1040" y="355"/>
                </a:lnTo>
                <a:lnTo>
                  <a:pt x="1092" y="435"/>
                </a:lnTo>
                <a:lnTo>
                  <a:pt x="1083" y="443"/>
                </a:lnTo>
                <a:lnTo>
                  <a:pt x="1083" y="459"/>
                </a:lnTo>
                <a:lnTo>
                  <a:pt x="1101" y="467"/>
                </a:lnTo>
                <a:lnTo>
                  <a:pt x="1101" y="475"/>
                </a:lnTo>
                <a:lnTo>
                  <a:pt x="1118" y="483"/>
                </a:lnTo>
                <a:lnTo>
                  <a:pt x="1127" y="483"/>
                </a:lnTo>
                <a:lnTo>
                  <a:pt x="1144" y="491"/>
                </a:lnTo>
                <a:lnTo>
                  <a:pt x="1127" y="499"/>
                </a:lnTo>
                <a:lnTo>
                  <a:pt x="1144" y="499"/>
                </a:lnTo>
                <a:lnTo>
                  <a:pt x="1144" y="515"/>
                </a:lnTo>
                <a:lnTo>
                  <a:pt x="1153" y="515"/>
                </a:lnTo>
                <a:lnTo>
                  <a:pt x="1161" y="523"/>
                </a:lnTo>
                <a:lnTo>
                  <a:pt x="1161" y="531"/>
                </a:lnTo>
                <a:lnTo>
                  <a:pt x="1170" y="547"/>
                </a:lnTo>
                <a:lnTo>
                  <a:pt x="1153" y="555"/>
                </a:lnTo>
                <a:lnTo>
                  <a:pt x="1127" y="563"/>
                </a:lnTo>
                <a:lnTo>
                  <a:pt x="1109" y="587"/>
                </a:lnTo>
                <a:lnTo>
                  <a:pt x="1083" y="587"/>
                </a:lnTo>
                <a:lnTo>
                  <a:pt x="1057" y="579"/>
                </a:lnTo>
                <a:lnTo>
                  <a:pt x="1014" y="587"/>
                </a:lnTo>
                <a:lnTo>
                  <a:pt x="1005" y="603"/>
                </a:lnTo>
                <a:lnTo>
                  <a:pt x="997" y="603"/>
                </a:lnTo>
                <a:lnTo>
                  <a:pt x="979" y="611"/>
                </a:lnTo>
                <a:lnTo>
                  <a:pt x="953" y="643"/>
                </a:lnTo>
                <a:lnTo>
                  <a:pt x="962" y="643"/>
                </a:lnTo>
                <a:lnTo>
                  <a:pt x="988" y="619"/>
                </a:lnTo>
                <a:lnTo>
                  <a:pt x="1014" y="603"/>
                </a:lnTo>
                <a:lnTo>
                  <a:pt x="1040" y="603"/>
                </a:lnTo>
                <a:lnTo>
                  <a:pt x="1049" y="603"/>
                </a:lnTo>
                <a:lnTo>
                  <a:pt x="1049" y="619"/>
                </a:lnTo>
                <a:lnTo>
                  <a:pt x="1031" y="627"/>
                </a:lnTo>
                <a:lnTo>
                  <a:pt x="1023" y="627"/>
                </a:lnTo>
                <a:lnTo>
                  <a:pt x="1031" y="635"/>
                </a:lnTo>
                <a:lnTo>
                  <a:pt x="1040" y="627"/>
                </a:lnTo>
                <a:lnTo>
                  <a:pt x="1040" y="651"/>
                </a:lnTo>
                <a:lnTo>
                  <a:pt x="1049" y="659"/>
                </a:lnTo>
                <a:lnTo>
                  <a:pt x="1066" y="667"/>
                </a:lnTo>
                <a:lnTo>
                  <a:pt x="1083" y="667"/>
                </a:lnTo>
                <a:lnTo>
                  <a:pt x="1083" y="659"/>
                </a:lnTo>
                <a:lnTo>
                  <a:pt x="1101" y="643"/>
                </a:lnTo>
                <a:lnTo>
                  <a:pt x="1101" y="659"/>
                </a:lnTo>
                <a:lnTo>
                  <a:pt x="1109" y="659"/>
                </a:lnTo>
                <a:lnTo>
                  <a:pt x="1092" y="667"/>
                </a:lnTo>
                <a:lnTo>
                  <a:pt x="1092" y="675"/>
                </a:lnTo>
                <a:lnTo>
                  <a:pt x="1049" y="691"/>
                </a:lnTo>
                <a:lnTo>
                  <a:pt x="1031" y="707"/>
                </a:lnTo>
                <a:lnTo>
                  <a:pt x="1023" y="691"/>
                </a:lnTo>
                <a:lnTo>
                  <a:pt x="1049" y="675"/>
                </a:lnTo>
                <a:lnTo>
                  <a:pt x="1040" y="675"/>
                </a:lnTo>
                <a:lnTo>
                  <a:pt x="1040" y="667"/>
                </a:lnTo>
                <a:lnTo>
                  <a:pt x="1023" y="675"/>
                </a:lnTo>
                <a:lnTo>
                  <a:pt x="1014" y="675"/>
                </a:lnTo>
                <a:lnTo>
                  <a:pt x="1005" y="667"/>
                </a:lnTo>
                <a:lnTo>
                  <a:pt x="997" y="643"/>
                </a:lnTo>
                <a:lnTo>
                  <a:pt x="997" y="635"/>
                </a:lnTo>
                <a:lnTo>
                  <a:pt x="988" y="643"/>
                </a:lnTo>
                <a:lnTo>
                  <a:pt x="979" y="635"/>
                </a:lnTo>
                <a:lnTo>
                  <a:pt x="962" y="675"/>
                </a:lnTo>
                <a:lnTo>
                  <a:pt x="945" y="683"/>
                </a:lnTo>
                <a:lnTo>
                  <a:pt x="901" y="683"/>
                </a:lnTo>
                <a:lnTo>
                  <a:pt x="884" y="691"/>
                </a:lnTo>
                <a:lnTo>
                  <a:pt x="875" y="699"/>
                </a:lnTo>
                <a:lnTo>
                  <a:pt x="841" y="70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6" name="Freeform 245"/>
          <p:cNvSpPr>
            <a:spLocks noChangeAspect="1"/>
          </p:cNvSpPr>
          <p:nvPr/>
        </p:nvSpPr>
        <p:spPr bwMode="auto">
          <a:xfrm>
            <a:off x="3259138" y="4430713"/>
            <a:ext cx="182562" cy="1011237"/>
          </a:xfrm>
          <a:custGeom>
            <a:avLst/>
            <a:gdLst>
              <a:gd name="T0" fmla="*/ 2147483647 w 105"/>
              <a:gd name="T1" fmla="*/ 2147483647 h 585"/>
              <a:gd name="T2" fmla="*/ 2147483647 w 105"/>
              <a:gd name="T3" fmla="*/ 2147483647 h 585"/>
              <a:gd name="T4" fmla="*/ 2147483647 w 105"/>
              <a:gd name="T5" fmla="*/ 2147483647 h 585"/>
              <a:gd name="T6" fmla="*/ 2147483647 w 105"/>
              <a:gd name="T7" fmla="*/ 2147483647 h 585"/>
              <a:gd name="T8" fmla="*/ 2147483647 w 105"/>
              <a:gd name="T9" fmla="*/ 2147483647 h 585"/>
              <a:gd name="T10" fmla="*/ 2147483647 w 105"/>
              <a:gd name="T11" fmla="*/ 2147483647 h 585"/>
              <a:gd name="T12" fmla="*/ 2147483647 w 105"/>
              <a:gd name="T13" fmla="*/ 2147483647 h 585"/>
              <a:gd name="T14" fmla="*/ 2147483647 w 105"/>
              <a:gd name="T15" fmla="*/ 2147483647 h 585"/>
              <a:gd name="T16" fmla="*/ 2147483647 w 105"/>
              <a:gd name="T17" fmla="*/ 2147483647 h 585"/>
              <a:gd name="T18" fmla="*/ 2147483647 w 105"/>
              <a:gd name="T19" fmla="*/ 2147483647 h 585"/>
              <a:gd name="T20" fmla="*/ 2147483647 w 105"/>
              <a:gd name="T21" fmla="*/ 2147483647 h 585"/>
              <a:gd name="T22" fmla="*/ 2147483647 w 105"/>
              <a:gd name="T23" fmla="*/ 2147483647 h 585"/>
              <a:gd name="T24" fmla="*/ 2147483647 w 105"/>
              <a:gd name="T25" fmla="*/ 2147483647 h 585"/>
              <a:gd name="T26" fmla="*/ 2147483647 w 105"/>
              <a:gd name="T27" fmla="*/ 2147483647 h 585"/>
              <a:gd name="T28" fmla="*/ 2147483647 w 105"/>
              <a:gd name="T29" fmla="*/ 2147483647 h 585"/>
              <a:gd name="T30" fmla="*/ 2147483647 w 105"/>
              <a:gd name="T31" fmla="*/ 2147483647 h 585"/>
              <a:gd name="T32" fmla="*/ 2147483647 w 105"/>
              <a:gd name="T33" fmla="*/ 2147483647 h 585"/>
              <a:gd name="T34" fmla="*/ 2147483647 w 105"/>
              <a:gd name="T35" fmla="*/ 2147483647 h 585"/>
              <a:gd name="T36" fmla="*/ 2147483647 w 105"/>
              <a:gd name="T37" fmla="*/ 2147483647 h 585"/>
              <a:gd name="T38" fmla="*/ 2147483647 w 105"/>
              <a:gd name="T39" fmla="*/ 2147483647 h 585"/>
              <a:gd name="T40" fmla="*/ 2147483647 w 105"/>
              <a:gd name="T41" fmla="*/ 2147483647 h 585"/>
              <a:gd name="T42" fmla="*/ 2147483647 w 105"/>
              <a:gd name="T43" fmla="*/ 2147483647 h 585"/>
              <a:gd name="T44" fmla="*/ 2147483647 w 105"/>
              <a:gd name="T45" fmla="*/ 2147483647 h 585"/>
              <a:gd name="T46" fmla="*/ 2147483647 w 105"/>
              <a:gd name="T47" fmla="*/ 2147483647 h 585"/>
              <a:gd name="T48" fmla="*/ 2147483647 w 105"/>
              <a:gd name="T49" fmla="*/ 2147483647 h 585"/>
              <a:gd name="T50" fmla="*/ 2147483647 w 105"/>
              <a:gd name="T51" fmla="*/ 2147483647 h 585"/>
              <a:gd name="T52" fmla="*/ 2147483647 w 105"/>
              <a:gd name="T53" fmla="*/ 2147483647 h 585"/>
              <a:gd name="T54" fmla="*/ 2147483647 w 105"/>
              <a:gd name="T55" fmla="*/ 2147483647 h 585"/>
              <a:gd name="T56" fmla="*/ 2147483647 w 105"/>
              <a:gd name="T57" fmla="*/ 2147483647 h 585"/>
              <a:gd name="T58" fmla="*/ 2147483647 w 105"/>
              <a:gd name="T59" fmla="*/ 2147483647 h 585"/>
              <a:gd name="T60" fmla="*/ 2147483647 w 105"/>
              <a:gd name="T61" fmla="*/ 2147483647 h 585"/>
              <a:gd name="T62" fmla="*/ 0 w 105"/>
              <a:gd name="T63" fmla="*/ 2147483647 h 585"/>
              <a:gd name="T64" fmla="*/ 2147483647 w 105"/>
              <a:gd name="T65" fmla="*/ 2147483647 h 585"/>
              <a:gd name="T66" fmla="*/ 2147483647 w 105"/>
              <a:gd name="T67" fmla="*/ 2147483647 h 585"/>
              <a:gd name="T68" fmla="*/ 2147483647 w 105"/>
              <a:gd name="T69" fmla="*/ 2147483647 h 585"/>
              <a:gd name="T70" fmla="*/ 2147483647 w 105"/>
              <a:gd name="T71" fmla="*/ 2147483647 h 585"/>
              <a:gd name="T72" fmla="*/ 2147483647 w 105"/>
              <a:gd name="T73" fmla="*/ 2147483647 h 585"/>
              <a:gd name="T74" fmla="*/ 2147483647 w 105"/>
              <a:gd name="T75" fmla="*/ 2147483647 h 585"/>
              <a:gd name="T76" fmla="*/ 2147483647 w 105"/>
              <a:gd name="T77" fmla="*/ 2147483647 h 585"/>
              <a:gd name="T78" fmla="*/ 2147483647 w 105"/>
              <a:gd name="T79" fmla="*/ 2147483647 h 585"/>
              <a:gd name="T80" fmla="*/ 2147483647 w 105"/>
              <a:gd name="T81" fmla="*/ 2147483647 h 585"/>
              <a:gd name="T82" fmla="*/ 2147483647 w 105"/>
              <a:gd name="T83" fmla="*/ 2147483647 h 585"/>
              <a:gd name="T84" fmla="*/ 2147483647 w 105"/>
              <a:gd name="T85" fmla="*/ 2147483647 h 585"/>
              <a:gd name="T86" fmla="*/ 2147483647 w 105"/>
              <a:gd name="T87" fmla="*/ 2147483647 h 585"/>
              <a:gd name="T88" fmla="*/ 2147483647 w 105"/>
              <a:gd name="T89" fmla="*/ 2147483647 h 585"/>
              <a:gd name="T90" fmla="*/ 2147483647 w 105"/>
              <a:gd name="T91" fmla="*/ 2147483647 h 585"/>
              <a:gd name="T92" fmla="*/ 2147483647 w 105"/>
              <a:gd name="T93" fmla="*/ 2147483647 h 58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05"/>
              <a:gd name="T142" fmla="*/ 0 h 585"/>
              <a:gd name="T143" fmla="*/ 105 w 105"/>
              <a:gd name="T144" fmla="*/ 585 h 58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05" h="585">
                <a:moveTo>
                  <a:pt x="64" y="8"/>
                </a:moveTo>
                <a:lnTo>
                  <a:pt x="64" y="8"/>
                </a:lnTo>
                <a:lnTo>
                  <a:pt x="80" y="0"/>
                </a:lnTo>
                <a:lnTo>
                  <a:pt x="88" y="24"/>
                </a:lnTo>
                <a:lnTo>
                  <a:pt x="88" y="32"/>
                </a:lnTo>
                <a:lnTo>
                  <a:pt x="96" y="72"/>
                </a:lnTo>
                <a:lnTo>
                  <a:pt x="104" y="72"/>
                </a:lnTo>
                <a:lnTo>
                  <a:pt x="104" y="88"/>
                </a:lnTo>
                <a:lnTo>
                  <a:pt x="88" y="96"/>
                </a:lnTo>
                <a:lnTo>
                  <a:pt x="96" y="120"/>
                </a:lnTo>
                <a:lnTo>
                  <a:pt x="80" y="144"/>
                </a:lnTo>
                <a:lnTo>
                  <a:pt x="64" y="192"/>
                </a:lnTo>
                <a:lnTo>
                  <a:pt x="72" y="224"/>
                </a:lnTo>
                <a:lnTo>
                  <a:pt x="64" y="248"/>
                </a:lnTo>
                <a:lnTo>
                  <a:pt x="64" y="264"/>
                </a:lnTo>
                <a:lnTo>
                  <a:pt x="56" y="272"/>
                </a:lnTo>
                <a:lnTo>
                  <a:pt x="56" y="304"/>
                </a:lnTo>
                <a:lnTo>
                  <a:pt x="48" y="320"/>
                </a:lnTo>
                <a:lnTo>
                  <a:pt x="48" y="352"/>
                </a:lnTo>
                <a:lnTo>
                  <a:pt x="48" y="368"/>
                </a:lnTo>
                <a:lnTo>
                  <a:pt x="48" y="400"/>
                </a:lnTo>
                <a:lnTo>
                  <a:pt x="56" y="400"/>
                </a:lnTo>
                <a:lnTo>
                  <a:pt x="56" y="408"/>
                </a:lnTo>
                <a:lnTo>
                  <a:pt x="48" y="408"/>
                </a:lnTo>
                <a:lnTo>
                  <a:pt x="56" y="408"/>
                </a:lnTo>
                <a:lnTo>
                  <a:pt x="48" y="440"/>
                </a:lnTo>
                <a:lnTo>
                  <a:pt x="40" y="456"/>
                </a:lnTo>
                <a:lnTo>
                  <a:pt x="40" y="472"/>
                </a:lnTo>
                <a:lnTo>
                  <a:pt x="32" y="496"/>
                </a:lnTo>
                <a:lnTo>
                  <a:pt x="32" y="512"/>
                </a:lnTo>
                <a:lnTo>
                  <a:pt x="32" y="520"/>
                </a:lnTo>
                <a:lnTo>
                  <a:pt x="40" y="512"/>
                </a:lnTo>
                <a:lnTo>
                  <a:pt x="40" y="536"/>
                </a:lnTo>
                <a:lnTo>
                  <a:pt x="48" y="544"/>
                </a:lnTo>
                <a:lnTo>
                  <a:pt x="72" y="544"/>
                </a:lnTo>
                <a:lnTo>
                  <a:pt x="88" y="544"/>
                </a:lnTo>
                <a:lnTo>
                  <a:pt x="88" y="552"/>
                </a:lnTo>
                <a:lnTo>
                  <a:pt x="80" y="544"/>
                </a:lnTo>
                <a:lnTo>
                  <a:pt x="80" y="552"/>
                </a:lnTo>
                <a:lnTo>
                  <a:pt x="64" y="560"/>
                </a:lnTo>
                <a:lnTo>
                  <a:pt x="64" y="576"/>
                </a:lnTo>
                <a:lnTo>
                  <a:pt x="56" y="584"/>
                </a:lnTo>
                <a:lnTo>
                  <a:pt x="48" y="568"/>
                </a:lnTo>
                <a:lnTo>
                  <a:pt x="56" y="568"/>
                </a:lnTo>
                <a:lnTo>
                  <a:pt x="56" y="560"/>
                </a:lnTo>
                <a:lnTo>
                  <a:pt x="40" y="568"/>
                </a:lnTo>
                <a:lnTo>
                  <a:pt x="32" y="560"/>
                </a:lnTo>
                <a:lnTo>
                  <a:pt x="32" y="552"/>
                </a:lnTo>
                <a:lnTo>
                  <a:pt x="24" y="552"/>
                </a:lnTo>
                <a:lnTo>
                  <a:pt x="16" y="544"/>
                </a:lnTo>
                <a:lnTo>
                  <a:pt x="16" y="552"/>
                </a:lnTo>
                <a:lnTo>
                  <a:pt x="8" y="544"/>
                </a:lnTo>
                <a:lnTo>
                  <a:pt x="8" y="536"/>
                </a:lnTo>
                <a:lnTo>
                  <a:pt x="16" y="536"/>
                </a:lnTo>
                <a:lnTo>
                  <a:pt x="16" y="528"/>
                </a:lnTo>
                <a:lnTo>
                  <a:pt x="16" y="520"/>
                </a:lnTo>
                <a:lnTo>
                  <a:pt x="16" y="528"/>
                </a:lnTo>
                <a:lnTo>
                  <a:pt x="8" y="536"/>
                </a:lnTo>
                <a:lnTo>
                  <a:pt x="8" y="512"/>
                </a:lnTo>
                <a:lnTo>
                  <a:pt x="16" y="520"/>
                </a:lnTo>
                <a:lnTo>
                  <a:pt x="16" y="504"/>
                </a:lnTo>
                <a:lnTo>
                  <a:pt x="8" y="520"/>
                </a:lnTo>
                <a:lnTo>
                  <a:pt x="8" y="504"/>
                </a:lnTo>
                <a:lnTo>
                  <a:pt x="0" y="496"/>
                </a:lnTo>
                <a:lnTo>
                  <a:pt x="0" y="488"/>
                </a:lnTo>
                <a:lnTo>
                  <a:pt x="8" y="464"/>
                </a:lnTo>
                <a:lnTo>
                  <a:pt x="8" y="456"/>
                </a:lnTo>
                <a:lnTo>
                  <a:pt x="16" y="472"/>
                </a:lnTo>
                <a:lnTo>
                  <a:pt x="24" y="440"/>
                </a:lnTo>
                <a:lnTo>
                  <a:pt x="8" y="440"/>
                </a:lnTo>
                <a:lnTo>
                  <a:pt x="0" y="440"/>
                </a:lnTo>
                <a:lnTo>
                  <a:pt x="16" y="432"/>
                </a:lnTo>
                <a:lnTo>
                  <a:pt x="8" y="424"/>
                </a:lnTo>
                <a:lnTo>
                  <a:pt x="16" y="424"/>
                </a:lnTo>
                <a:lnTo>
                  <a:pt x="16" y="400"/>
                </a:lnTo>
                <a:lnTo>
                  <a:pt x="24" y="392"/>
                </a:lnTo>
                <a:lnTo>
                  <a:pt x="32" y="392"/>
                </a:lnTo>
                <a:lnTo>
                  <a:pt x="24" y="408"/>
                </a:lnTo>
                <a:lnTo>
                  <a:pt x="24" y="416"/>
                </a:lnTo>
                <a:lnTo>
                  <a:pt x="40" y="360"/>
                </a:lnTo>
                <a:lnTo>
                  <a:pt x="40" y="352"/>
                </a:lnTo>
                <a:lnTo>
                  <a:pt x="32" y="352"/>
                </a:lnTo>
                <a:lnTo>
                  <a:pt x="24" y="344"/>
                </a:lnTo>
                <a:lnTo>
                  <a:pt x="24" y="320"/>
                </a:lnTo>
                <a:lnTo>
                  <a:pt x="32" y="312"/>
                </a:lnTo>
                <a:lnTo>
                  <a:pt x="24" y="288"/>
                </a:lnTo>
                <a:lnTo>
                  <a:pt x="32" y="280"/>
                </a:lnTo>
                <a:lnTo>
                  <a:pt x="56" y="208"/>
                </a:lnTo>
                <a:lnTo>
                  <a:pt x="48" y="184"/>
                </a:lnTo>
                <a:lnTo>
                  <a:pt x="56" y="168"/>
                </a:lnTo>
                <a:lnTo>
                  <a:pt x="56" y="152"/>
                </a:lnTo>
                <a:lnTo>
                  <a:pt x="64" y="120"/>
                </a:lnTo>
                <a:lnTo>
                  <a:pt x="64" y="72"/>
                </a:lnTo>
                <a:lnTo>
                  <a:pt x="72" y="48"/>
                </a:lnTo>
                <a:lnTo>
                  <a:pt x="64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7" name="Freeform 246"/>
          <p:cNvSpPr>
            <a:spLocks noChangeAspect="1"/>
          </p:cNvSpPr>
          <p:nvPr/>
        </p:nvSpPr>
        <p:spPr bwMode="auto">
          <a:xfrm>
            <a:off x="2193925" y="2797175"/>
            <a:ext cx="1262063" cy="679450"/>
          </a:xfrm>
          <a:custGeom>
            <a:avLst/>
            <a:gdLst>
              <a:gd name="T0" fmla="*/ 2147483647 w 729"/>
              <a:gd name="T1" fmla="*/ 2147483647 h 393"/>
              <a:gd name="T2" fmla="*/ 2147483647 w 729"/>
              <a:gd name="T3" fmla="*/ 2147483647 h 393"/>
              <a:gd name="T4" fmla="*/ 2147483647 w 729"/>
              <a:gd name="T5" fmla="*/ 2147483647 h 393"/>
              <a:gd name="T6" fmla="*/ 2147483647 w 729"/>
              <a:gd name="T7" fmla="*/ 2147483647 h 393"/>
              <a:gd name="T8" fmla="*/ 2147483647 w 729"/>
              <a:gd name="T9" fmla="*/ 2147483647 h 393"/>
              <a:gd name="T10" fmla="*/ 2147483647 w 729"/>
              <a:gd name="T11" fmla="*/ 2147483647 h 393"/>
              <a:gd name="T12" fmla="*/ 2147483647 w 729"/>
              <a:gd name="T13" fmla="*/ 2147483647 h 393"/>
              <a:gd name="T14" fmla="*/ 2147483647 w 729"/>
              <a:gd name="T15" fmla="*/ 2147483647 h 393"/>
              <a:gd name="T16" fmla="*/ 2147483647 w 729"/>
              <a:gd name="T17" fmla="*/ 2147483647 h 393"/>
              <a:gd name="T18" fmla="*/ 2147483647 w 729"/>
              <a:gd name="T19" fmla="*/ 2147483647 h 393"/>
              <a:gd name="T20" fmla="*/ 2147483647 w 729"/>
              <a:gd name="T21" fmla="*/ 2147483647 h 393"/>
              <a:gd name="T22" fmla="*/ 2147483647 w 729"/>
              <a:gd name="T23" fmla="*/ 2147483647 h 393"/>
              <a:gd name="T24" fmla="*/ 2147483647 w 729"/>
              <a:gd name="T25" fmla="*/ 2147483647 h 393"/>
              <a:gd name="T26" fmla="*/ 2147483647 w 729"/>
              <a:gd name="T27" fmla="*/ 2147483647 h 393"/>
              <a:gd name="T28" fmla="*/ 2147483647 w 729"/>
              <a:gd name="T29" fmla="*/ 2147483647 h 393"/>
              <a:gd name="T30" fmla="*/ 2147483647 w 729"/>
              <a:gd name="T31" fmla="*/ 2147483647 h 393"/>
              <a:gd name="T32" fmla="*/ 2147483647 w 729"/>
              <a:gd name="T33" fmla="*/ 2147483647 h 393"/>
              <a:gd name="T34" fmla="*/ 2147483647 w 729"/>
              <a:gd name="T35" fmla="*/ 2147483647 h 393"/>
              <a:gd name="T36" fmla="*/ 2147483647 w 729"/>
              <a:gd name="T37" fmla="*/ 2147483647 h 393"/>
              <a:gd name="T38" fmla="*/ 2147483647 w 729"/>
              <a:gd name="T39" fmla="*/ 2147483647 h 393"/>
              <a:gd name="T40" fmla="*/ 2147483647 w 729"/>
              <a:gd name="T41" fmla="*/ 2147483647 h 393"/>
              <a:gd name="T42" fmla="*/ 2147483647 w 729"/>
              <a:gd name="T43" fmla="*/ 2147483647 h 393"/>
              <a:gd name="T44" fmla="*/ 2147483647 w 729"/>
              <a:gd name="T45" fmla="*/ 2147483647 h 393"/>
              <a:gd name="T46" fmla="*/ 2147483647 w 729"/>
              <a:gd name="T47" fmla="*/ 2147483647 h 393"/>
              <a:gd name="T48" fmla="*/ 2147483647 w 729"/>
              <a:gd name="T49" fmla="*/ 2147483647 h 393"/>
              <a:gd name="T50" fmla="*/ 2147483647 w 729"/>
              <a:gd name="T51" fmla="*/ 2147483647 h 393"/>
              <a:gd name="T52" fmla="*/ 2147483647 w 729"/>
              <a:gd name="T53" fmla="*/ 2147483647 h 393"/>
              <a:gd name="T54" fmla="*/ 2147483647 w 729"/>
              <a:gd name="T55" fmla="*/ 2147483647 h 393"/>
              <a:gd name="T56" fmla="*/ 2147483647 w 729"/>
              <a:gd name="T57" fmla="*/ 2147483647 h 393"/>
              <a:gd name="T58" fmla="*/ 2147483647 w 729"/>
              <a:gd name="T59" fmla="*/ 2147483647 h 393"/>
              <a:gd name="T60" fmla="*/ 2147483647 w 729"/>
              <a:gd name="T61" fmla="*/ 2147483647 h 393"/>
              <a:gd name="T62" fmla="*/ 2147483647 w 729"/>
              <a:gd name="T63" fmla="*/ 2147483647 h 393"/>
              <a:gd name="T64" fmla="*/ 2147483647 w 729"/>
              <a:gd name="T65" fmla="*/ 2147483647 h 393"/>
              <a:gd name="T66" fmla="*/ 2147483647 w 729"/>
              <a:gd name="T67" fmla="*/ 2147483647 h 393"/>
              <a:gd name="T68" fmla="*/ 2147483647 w 729"/>
              <a:gd name="T69" fmla="*/ 2147483647 h 393"/>
              <a:gd name="T70" fmla="*/ 2147483647 w 729"/>
              <a:gd name="T71" fmla="*/ 2147483647 h 393"/>
              <a:gd name="T72" fmla="*/ 2147483647 w 729"/>
              <a:gd name="T73" fmla="*/ 2147483647 h 393"/>
              <a:gd name="T74" fmla="*/ 2147483647 w 729"/>
              <a:gd name="T75" fmla="*/ 2147483647 h 393"/>
              <a:gd name="T76" fmla="*/ 2147483647 w 729"/>
              <a:gd name="T77" fmla="*/ 2147483647 h 393"/>
              <a:gd name="T78" fmla="*/ 2147483647 w 729"/>
              <a:gd name="T79" fmla="*/ 2147483647 h 393"/>
              <a:gd name="T80" fmla="*/ 2147483647 w 729"/>
              <a:gd name="T81" fmla="*/ 2147483647 h 393"/>
              <a:gd name="T82" fmla="*/ 2147483647 w 729"/>
              <a:gd name="T83" fmla="*/ 2147483647 h 393"/>
              <a:gd name="T84" fmla="*/ 2147483647 w 729"/>
              <a:gd name="T85" fmla="*/ 2147483647 h 393"/>
              <a:gd name="T86" fmla="*/ 2147483647 w 729"/>
              <a:gd name="T87" fmla="*/ 2147483647 h 393"/>
              <a:gd name="T88" fmla="*/ 2147483647 w 729"/>
              <a:gd name="T89" fmla="*/ 2147483647 h 393"/>
              <a:gd name="T90" fmla="*/ 2147483647 w 729"/>
              <a:gd name="T91" fmla="*/ 2147483647 h 393"/>
              <a:gd name="T92" fmla="*/ 0 w 729"/>
              <a:gd name="T93" fmla="*/ 2147483647 h 393"/>
              <a:gd name="T94" fmla="*/ 2147483647 w 729"/>
              <a:gd name="T95" fmla="*/ 2147483647 h 393"/>
              <a:gd name="T96" fmla="*/ 2147483647 w 729"/>
              <a:gd name="T97" fmla="*/ 2147483647 h 393"/>
              <a:gd name="T98" fmla="*/ 2147483647 w 729"/>
              <a:gd name="T99" fmla="*/ 2147483647 h 39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29"/>
              <a:gd name="T151" fmla="*/ 0 h 393"/>
              <a:gd name="T152" fmla="*/ 729 w 729"/>
              <a:gd name="T153" fmla="*/ 393 h 39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29" h="393">
                <a:moveTo>
                  <a:pt x="24" y="8"/>
                </a:moveTo>
                <a:lnTo>
                  <a:pt x="24" y="8"/>
                </a:lnTo>
                <a:lnTo>
                  <a:pt x="368" y="8"/>
                </a:lnTo>
                <a:lnTo>
                  <a:pt x="376" y="0"/>
                </a:lnTo>
                <a:lnTo>
                  <a:pt x="384" y="16"/>
                </a:lnTo>
                <a:lnTo>
                  <a:pt x="400" y="16"/>
                </a:lnTo>
                <a:lnTo>
                  <a:pt x="416" y="32"/>
                </a:lnTo>
                <a:lnTo>
                  <a:pt x="440" y="32"/>
                </a:lnTo>
                <a:lnTo>
                  <a:pt x="408" y="56"/>
                </a:lnTo>
                <a:lnTo>
                  <a:pt x="424" y="48"/>
                </a:lnTo>
                <a:lnTo>
                  <a:pt x="432" y="56"/>
                </a:lnTo>
                <a:lnTo>
                  <a:pt x="456" y="48"/>
                </a:lnTo>
                <a:lnTo>
                  <a:pt x="456" y="56"/>
                </a:lnTo>
                <a:lnTo>
                  <a:pt x="464" y="48"/>
                </a:lnTo>
                <a:lnTo>
                  <a:pt x="472" y="56"/>
                </a:lnTo>
                <a:lnTo>
                  <a:pt x="496" y="56"/>
                </a:lnTo>
                <a:lnTo>
                  <a:pt x="504" y="56"/>
                </a:lnTo>
                <a:lnTo>
                  <a:pt x="512" y="64"/>
                </a:lnTo>
                <a:lnTo>
                  <a:pt x="512" y="72"/>
                </a:lnTo>
                <a:lnTo>
                  <a:pt x="472" y="72"/>
                </a:lnTo>
                <a:lnTo>
                  <a:pt x="464" y="96"/>
                </a:lnTo>
                <a:lnTo>
                  <a:pt x="472" y="88"/>
                </a:lnTo>
                <a:lnTo>
                  <a:pt x="464" y="120"/>
                </a:lnTo>
                <a:lnTo>
                  <a:pt x="464" y="136"/>
                </a:lnTo>
                <a:lnTo>
                  <a:pt x="464" y="144"/>
                </a:lnTo>
                <a:lnTo>
                  <a:pt x="472" y="144"/>
                </a:lnTo>
                <a:lnTo>
                  <a:pt x="480" y="136"/>
                </a:lnTo>
                <a:lnTo>
                  <a:pt x="480" y="104"/>
                </a:lnTo>
                <a:lnTo>
                  <a:pt x="488" y="88"/>
                </a:lnTo>
                <a:lnTo>
                  <a:pt x="496" y="80"/>
                </a:lnTo>
                <a:lnTo>
                  <a:pt x="496" y="72"/>
                </a:lnTo>
                <a:lnTo>
                  <a:pt x="520" y="80"/>
                </a:lnTo>
                <a:lnTo>
                  <a:pt x="520" y="96"/>
                </a:lnTo>
                <a:lnTo>
                  <a:pt x="512" y="112"/>
                </a:lnTo>
                <a:lnTo>
                  <a:pt x="528" y="104"/>
                </a:lnTo>
                <a:lnTo>
                  <a:pt x="528" y="120"/>
                </a:lnTo>
                <a:lnTo>
                  <a:pt x="536" y="120"/>
                </a:lnTo>
                <a:lnTo>
                  <a:pt x="520" y="144"/>
                </a:lnTo>
                <a:lnTo>
                  <a:pt x="528" y="144"/>
                </a:lnTo>
                <a:lnTo>
                  <a:pt x="544" y="144"/>
                </a:lnTo>
                <a:lnTo>
                  <a:pt x="576" y="120"/>
                </a:lnTo>
                <a:lnTo>
                  <a:pt x="576" y="112"/>
                </a:lnTo>
                <a:lnTo>
                  <a:pt x="608" y="112"/>
                </a:lnTo>
                <a:lnTo>
                  <a:pt x="608" y="96"/>
                </a:lnTo>
                <a:lnTo>
                  <a:pt x="624" y="88"/>
                </a:lnTo>
                <a:lnTo>
                  <a:pt x="664" y="88"/>
                </a:lnTo>
                <a:lnTo>
                  <a:pt x="680" y="80"/>
                </a:lnTo>
                <a:lnTo>
                  <a:pt x="696" y="40"/>
                </a:lnTo>
                <a:lnTo>
                  <a:pt x="704" y="48"/>
                </a:lnTo>
                <a:lnTo>
                  <a:pt x="712" y="40"/>
                </a:lnTo>
                <a:lnTo>
                  <a:pt x="712" y="48"/>
                </a:lnTo>
                <a:lnTo>
                  <a:pt x="720" y="72"/>
                </a:lnTo>
                <a:lnTo>
                  <a:pt x="728" y="80"/>
                </a:lnTo>
                <a:lnTo>
                  <a:pt x="728" y="88"/>
                </a:lnTo>
                <a:lnTo>
                  <a:pt x="720" y="96"/>
                </a:lnTo>
                <a:lnTo>
                  <a:pt x="704" y="96"/>
                </a:lnTo>
                <a:lnTo>
                  <a:pt x="696" y="104"/>
                </a:lnTo>
                <a:lnTo>
                  <a:pt x="688" y="112"/>
                </a:lnTo>
                <a:lnTo>
                  <a:pt x="672" y="128"/>
                </a:lnTo>
                <a:lnTo>
                  <a:pt x="680" y="144"/>
                </a:lnTo>
                <a:lnTo>
                  <a:pt x="688" y="144"/>
                </a:lnTo>
                <a:lnTo>
                  <a:pt x="688" y="136"/>
                </a:lnTo>
                <a:lnTo>
                  <a:pt x="688" y="144"/>
                </a:lnTo>
                <a:lnTo>
                  <a:pt x="672" y="144"/>
                </a:lnTo>
                <a:lnTo>
                  <a:pt x="648" y="152"/>
                </a:lnTo>
                <a:lnTo>
                  <a:pt x="640" y="160"/>
                </a:lnTo>
                <a:lnTo>
                  <a:pt x="632" y="184"/>
                </a:lnTo>
                <a:lnTo>
                  <a:pt x="624" y="184"/>
                </a:lnTo>
                <a:lnTo>
                  <a:pt x="616" y="176"/>
                </a:lnTo>
                <a:lnTo>
                  <a:pt x="624" y="192"/>
                </a:lnTo>
                <a:lnTo>
                  <a:pt x="616" y="216"/>
                </a:lnTo>
                <a:lnTo>
                  <a:pt x="616" y="200"/>
                </a:lnTo>
                <a:lnTo>
                  <a:pt x="608" y="192"/>
                </a:lnTo>
                <a:lnTo>
                  <a:pt x="616" y="176"/>
                </a:lnTo>
                <a:lnTo>
                  <a:pt x="608" y="184"/>
                </a:lnTo>
                <a:lnTo>
                  <a:pt x="608" y="200"/>
                </a:lnTo>
                <a:lnTo>
                  <a:pt x="600" y="200"/>
                </a:lnTo>
                <a:lnTo>
                  <a:pt x="608" y="200"/>
                </a:lnTo>
                <a:lnTo>
                  <a:pt x="608" y="216"/>
                </a:lnTo>
                <a:lnTo>
                  <a:pt x="616" y="240"/>
                </a:lnTo>
                <a:lnTo>
                  <a:pt x="608" y="256"/>
                </a:lnTo>
                <a:lnTo>
                  <a:pt x="576" y="272"/>
                </a:lnTo>
                <a:lnTo>
                  <a:pt x="552" y="296"/>
                </a:lnTo>
                <a:lnTo>
                  <a:pt x="544" y="312"/>
                </a:lnTo>
                <a:lnTo>
                  <a:pt x="560" y="368"/>
                </a:lnTo>
                <a:lnTo>
                  <a:pt x="560" y="392"/>
                </a:lnTo>
                <a:lnTo>
                  <a:pt x="552" y="392"/>
                </a:lnTo>
                <a:lnTo>
                  <a:pt x="544" y="384"/>
                </a:lnTo>
                <a:lnTo>
                  <a:pt x="528" y="368"/>
                </a:lnTo>
                <a:lnTo>
                  <a:pt x="528" y="336"/>
                </a:lnTo>
                <a:lnTo>
                  <a:pt x="512" y="320"/>
                </a:lnTo>
                <a:lnTo>
                  <a:pt x="496" y="328"/>
                </a:lnTo>
                <a:lnTo>
                  <a:pt x="496" y="320"/>
                </a:lnTo>
                <a:lnTo>
                  <a:pt x="480" y="320"/>
                </a:lnTo>
                <a:lnTo>
                  <a:pt x="464" y="320"/>
                </a:lnTo>
                <a:lnTo>
                  <a:pt x="464" y="312"/>
                </a:lnTo>
                <a:lnTo>
                  <a:pt x="440" y="320"/>
                </a:lnTo>
                <a:lnTo>
                  <a:pt x="432" y="320"/>
                </a:lnTo>
                <a:lnTo>
                  <a:pt x="448" y="320"/>
                </a:lnTo>
                <a:lnTo>
                  <a:pt x="440" y="328"/>
                </a:lnTo>
                <a:lnTo>
                  <a:pt x="448" y="336"/>
                </a:lnTo>
                <a:lnTo>
                  <a:pt x="440" y="336"/>
                </a:lnTo>
                <a:lnTo>
                  <a:pt x="424" y="336"/>
                </a:lnTo>
                <a:lnTo>
                  <a:pt x="416" y="328"/>
                </a:lnTo>
                <a:lnTo>
                  <a:pt x="408" y="328"/>
                </a:lnTo>
                <a:lnTo>
                  <a:pt x="392" y="328"/>
                </a:lnTo>
                <a:lnTo>
                  <a:pt x="376" y="336"/>
                </a:lnTo>
                <a:lnTo>
                  <a:pt x="376" y="328"/>
                </a:lnTo>
                <a:lnTo>
                  <a:pt x="368" y="328"/>
                </a:lnTo>
                <a:lnTo>
                  <a:pt x="376" y="336"/>
                </a:lnTo>
                <a:lnTo>
                  <a:pt x="344" y="360"/>
                </a:lnTo>
                <a:lnTo>
                  <a:pt x="344" y="384"/>
                </a:lnTo>
                <a:lnTo>
                  <a:pt x="320" y="376"/>
                </a:lnTo>
                <a:lnTo>
                  <a:pt x="288" y="328"/>
                </a:lnTo>
                <a:lnTo>
                  <a:pt x="280" y="328"/>
                </a:lnTo>
                <a:lnTo>
                  <a:pt x="272" y="336"/>
                </a:lnTo>
                <a:lnTo>
                  <a:pt x="264" y="336"/>
                </a:lnTo>
                <a:lnTo>
                  <a:pt x="248" y="328"/>
                </a:lnTo>
                <a:lnTo>
                  <a:pt x="248" y="312"/>
                </a:lnTo>
                <a:lnTo>
                  <a:pt x="232" y="296"/>
                </a:lnTo>
                <a:lnTo>
                  <a:pt x="168" y="304"/>
                </a:lnTo>
                <a:lnTo>
                  <a:pt x="120" y="288"/>
                </a:lnTo>
                <a:lnTo>
                  <a:pt x="96" y="288"/>
                </a:lnTo>
                <a:lnTo>
                  <a:pt x="88" y="272"/>
                </a:lnTo>
                <a:lnTo>
                  <a:pt x="80" y="272"/>
                </a:lnTo>
                <a:lnTo>
                  <a:pt x="80" y="264"/>
                </a:lnTo>
                <a:lnTo>
                  <a:pt x="48" y="256"/>
                </a:lnTo>
                <a:lnTo>
                  <a:pt x="48" y="248"/>
                </a:lnTo>
                <a:lnTo>
                  <a:pt x="32" y="232"/>
                </a:lnTo>
                <a:lnTo>
                  <a:pt x="32" y="216"/>
                </a:lnTo>
                <a:lnTo>
                  <a:pt x="24" y="216"/>
                </a:lnTo>
                <a:lnTo>
                  <a:pt x="24" y="208"/>
                </a:lnTo>
                <a:lnTo>
                  <a:pt x="32" y="208"/>
                </a:lnTo>
                <a:lnTo>
                  <a:pt x="32" y="200"/>
                </a:lnTo>
                <a:lnTo>
                  <a:pt x="16" y="200"/>
                </a:lnTo>
                <a:lnTo>
                  <a:pt x="24" y="200"/>
                </a:lnTo>
                <a:lnTo>
                  <a:pt x="8" y="184"/>
                </a:lnTo>
                <a:lnTo>
                  <a:pt x="8" y="176"/>
                </a:lnTo>
                <a:lnTo>
                  <a:pt x="0" y="168"/>
                </a:lnTo>
                <a:lnTo>
                  <a:pt x="8" y="144"/>
                </a:lnTo>
                <a:lnTo>
                  <a:pt x="0" y="120"/>
                </a:lnTo>
                <a:lnTo>
                  <a:pt x="8" y="64"/>
                </a:lnTo>
                <a:lnTo>
                  <a:pt x="16" y="64"/>
                </a:lnTo>
                <a:lnTo>
                  <a:pt x="8" y="64"/>
                </a:lnTo>
                <a:lnTo>
                  <a:pt x="0" y="24"/>
                </a:lnTo>
                <a:lnTo>
                  <a:pt x="16" y="24"/>
                </a:lnTo>
                <a:lnTo>
                  <a:pt x="24" y="32"/>
                </a:lnTo>
                <a:lnTo>
                  <a:pt x="16" y="40"/>
                </a:lnTo>
                <a:lnTo>
                  <a:pt x="24" y="40"/>
                </a:lnTo>
                <a:lnTo>
                  <a:pt x="24" y="16"/>
                </a:lnTo>
                <a:lnTo>
                  <a:pt x="24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8" name="Freeform 247"/>
          <p:cNvSpPr>
            <a:spLocks noChangeAspect="1"/>
          </p:cNvSpPr>
          <p:nvPr/>
        </p:nvSpPr>
        <p:spPr bwMode="auto">
          <a:xfrm>
            <a:off x="2360613" y="3295650"/>
            <a:ext cx="650875" cy="430213"/>
          </a:xfrm>
          <a:custGeom>
            <a:avLst/>
            <a:gdLst>
              <a:gd name="T0" fmla="*/ 2147483647 w 377"/>
              <a:gd name="T1" fmla="*/ 2147483647 h 249"/>
              <a:gd name="T2" fmla="*/ 2147483647 w 377"/>
              <a:gd name="T3" fmla="*/ 2147483647 h 249"/>
              <a:gd name="T4" fmla="*/ 2147483647 w 377"/>
              <a:gd name="T5" fmla="*/ 2147483647 h 249"/>
              <a:gd name="T6" fmla="*/ 2147483647 w 377"/>
              <a:gd name="T7" fmla="*/ 2147483647 h 249"/>
              <a:gd name="T8" fmla="*/ 2147483647 w 377"/>
              <a:gd name="T9" fmla="*/ 2147483647 h 249"/>
              <a:gd name="T10" fmla="*/ 2147483647 w 377"/>
              <a:gd name="T11" fmla="*/ 2147483647 h 249"/>
              <a:gd name="T12" fmla="*/ 2147483647 w 377"/>
              <a:gd name="T13" fmla="*/ 2147483647 h 249"/>
              <a:gd name="T14" fmla="*/ 2147483647 w 377"/>
              <a:gd name="T15" fmla="*/ 2147483647 h 249"/>
              <a:gd name="T16" fmla="*/ 2147483647 w 377"/>
              <a:gd name="T17" fmla="*/ 2147483647 h 249"/>
              <a:gd name="T18" fmla="*/ 2147483647 w 377"/>
              <a:gd name="T19" fmla="*/ 2147483647 h 249"/>
              <a:gd name="T20" fmla="*/ 2147483647 w 377"/>
              <a:gd name="T21" fmla="*/ 2147483647 h 249"/>
              <a:gd name="T22" fmla="*/ 2147483647 w 377"/>
              <a:gd name="T23" fmla="*/ 2147483647 h 249"/>
              <a:gd name="T24" fmla="*/ 2147483647 w 377"/>
              <a:gd name="T25" fmla="*/ 2147483647 h 249"/>
              <a:gd name="T26" fmla="*/ 2147483647 w 377"/>
              <a:gd name="T27" fmla="*/ 2147483647 h 249"/>
              <a:gd name="T28" fmla="*/ 2147483647 w 377"/>
              <a:gd name="T29" fmla="*/ 2147483647 h 249"/>
              <a:gd name="T30" fmla="*/ 2147483647 w 377"/>
              <a:gd name="T31" fmla="*/ 2147483647 h 249"/>
              <a:gd name="T32" fmla="*/ 2147483647 w 377"/>
              <a:gd name="T33" fmla="*/ 2147483647 h 249"/>
              <a:gd name="T34" fmla="*/ 2147483647 w 377"/>
              <a:gd name="T35" fmla="*/ 2147483647 h 249"/>
              <a:gd name="T36" fmla="*/ 2147483647 w 377"/>
              <a:gd name="T37" fmla="*/ 2147483647 h 249"/>
              <a:gd name="T38" fmla="*/ 2147483647 w 377"/>
              <a:gd name="T39" fmla="*/ 2147483647 h 249"/>
              <a:gd name="T40" fmla="*/ 2147483647 w 377"/>
              <a:gd name="T41" fmla="*/ 2147483647 h 249"/>
              <a:gd name="T42" fmla="*/ 2147483647 w 377"/>
              <a:gd name="T43" fmla="*/ 2147483647 h 249"/>
              <a:gd name="T44" fmla="*/ 2147483647 w 377"/>
              <a:gd name="T45" fmla="*/ 2147483647 h 249"/>
              <a:gd name="T46" fmla="*/ 2147483647 w 377"/>
              <a:gd name="T47" fmla="*/ 2147483647 h 249"/>
              <a:gd name="T48" fmla="*/ 2147483647 w 377"/>
              <a:gd name="T49" fmla="*/ 2147483647 h 249"/>
              <a:gd name="T50" fmla="*/ 2147483647 w 377"/>
              <a:gd name="T51" fmla="*/ 2147483647 h 249"/>
              <a:gd name="T52" fmla="*/ 2147483647 w 377"/>
              <a:gd name="T53" fmla="*/ 2147483647 h 249"/>
              <a:gd name="T54" fmla="*/ 2147483647 w 377"/>
              <a:gd name="T55" fmla="*/ 2147483647 h 249"/>
              <a:gd name="T56" fmla="*/ 2147483647 w 377"/>
              <a:gd name="T57" fmla="*/ 2147483647 h 249"/>
              <a:gd name="T58" fmla="*/ 2147483647 w 377"/>
              <a:gd name="T59" fmla="*/ 2147483647 h 249"/>
              <a:gd name="T60" fmla="*/ 0 w 377"/>
              <a:gd name="T61" fmla="*/ 0 h 249"/>
              <a:gd name="T62" fmla="*/ 2147483647 w 377"/>
              <a:gd name="T63" fmla="*/ 2147483647 h 249"/>
              <a:gd name="T64" fmla="*/ 2147483647 w 377"/>
              <a:gd name="T65" fmla="*/ 2147483647 h 249"/>
              <a:gd name="T66" fmla="*/ 2147483647 w 377"/>
              <a:gd name="T67" fmla="*/ 2147483647 h 249"/>
              <a:gd name="T68" fmla="*/ 2147483647 w 377"/>
              <a:gd name="T69" fmla="*/ 2147483647 h 249"/>
              <a:gd name="T70" fmla="*/ 2147483647 w 377"/>
              <a:gd name="T71" fmla="*/ 2147483647 h 2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77"/>
              <a:gd name="T109" fmla="*/ 0 h 249"/>
              <a:gd name="T110" fmla="*/ 377 w 377"/>
              <a:gd name="T111" fmla="*/ 249 h 24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77" h="249">
                <a:moveTo>
                  <a:pt x="248" y="96"/>
                </a:moveTo>
                <a:lnTo>
                  <a:pt x="248" y="96"/>
                </a:lnTo>
                <a:lnTo>
                  <a:pt x="240" y="112"/>
                </a:lnTo>
                <a:lnTo>
                  <a:pt x="240" y="144"/>
                </a:lnTo>
                <a:lnTo>
                  <a:pt x="248" y="152"/>
                </a:lnTo>
                <a:lnTo>
                  <a:pt x="248" y="160"/>
                </a:lnTo>
                <a:lnTo>
                  <a:pt x="264" y="192"/>
                </a:lnTo>
                <a:lnTo>
                  <a:pt x="288" y="200"/>
                </a:lnTo>
                <a:lnTo>
                  <a:pt x="312" y="192"/>
                </a:lnTo>
                <a:lnTo>
                  <a:pt x="328" y="192"/>
                </a:lnTo>
                <a:lnTo>
                  <a:pt x="320" y="192"/>
                </a:lnTo>
                <a:lnTo>
                  <a:pt x="328" y="184"/>
                </a:lnTo>
                <a:lnTo>
                  <a:pt x="336" y="160"/>
                </a:lnTo>
                <a:lnTo>
                  <a:pt x="344" y="160"/>
                </a:lnTo>
                <a:lnTo>
                  <a:pt x="368" y="152"/>
                </a:lnTo>
                <a:lnTo>
                  <a:pt x="376" y="160"/>
                </a:lnTo>
                <a:lnTo>
                  <a:pt x="368" y="192"/>
                </a:lnTo>
                <a:lnTo>
                  <a:pt x="368" y="200"/>
                </a:lnTo>
                <a:lnTo>
                  <a:pt x="360" y="192"/>
                </a:lnTo>
                <a:lnTo>
                  <a:pt x="352" y="200"/>
                </a:lnTo>
                <a:lnTo>
                  <a:pt x="328" y="200"/>
                </a:lnTo>
                <a:lnTo>
                  <a:pt x="320" y="208"/>
                </a:lnTo>
                <a:lnTo>
                  <a:pt x="336" y="224"/>
                </a:lnTo>
                <a:lnTo>
                  <a:pt x="320" y="224"/>
                </a:lnTo>
                <a:lnTo>
                  <a:pt x="312" y="248"/>
                </a:lnTo>
                <a:lnTo>
                  <a:pt x="288" y="224"/>
                </a:lnTo>
                <a:lnTo>
                  <a:pt x="272" y="224"/>
                </a:lnTo>
                <a:lnTo>
                  <a:pt x="264" y="232"/>
                </a:lnTo>
                <a:lnTo>
                  <a:pt x="240" y="224"/>
                </a:lnTo>
                <a:lnTo>
                  <a:pt x="200" y="208"/>
                </a:lnTo>
                <a:lnTo>
                  <a:pt x="192" y="200"/>
                </a:lnTo>
                <a:lnTo>
                  <a:pt x="168" y="200"/>
                </a:lnTo>
                <a:lnTo>
                  <a:pt x="152" y="184"/>
                </a:lnTo>
                <a:lnTo>
                  <a:pt x="144" y="168"/>
                </a:lnTo>
                <a:lnTo>
                  <a:pt x="152" y="160"/>
                </a:lnTo>
                <a:lnTo>
                  <a:pt x="144" y="144"/>
                </a:lnTo>
                <a:lnTo>
                  <a:pt x="112" y="104"/>
                </a:lnTo>
                <a:lnTo>
                  <a:pt x="96" y="96"/>
                </a:lnTo>
                <a:lnTo>
                  <a:pt x="96" y="88"/>
                </a:lnTo>
                <a:lnTo>
                  <a:pt x="80" y="72"/>
                </a:lnTo>
                <a:lnTo>
                  <a:pt x="80" y="64"/>
                </a:lnTo>
                <a:lnTo>
                  <a:pt x="72" y="64"/>
                </a:lnTo>
                <a:lnTo>
                  <a:pt x="64" y="48"/>
                </a:lnTo>
                <a:lnTo>
                  <a:pt x="48" y="16"/>
                </a:lnTo>
                <a:lnTo>
                  <a:pt x="40" y="16"/>
                </a:lnTo>
                <a:lnTo>
                  <a:pt x="24" y="8"/>
                </a:lnTo>
                <a:lnTo>
                  <a:pt x="32" y="32"/>
                </a:lnTo>
                <a:lnTo>
                  <a:pt x="72" y="88"/>
                </a:lnTo>
                <a:lnTo>
                  <a:pt x="80" y="120"/>
                </a:lnTo>
                <a:lnTo>
                  <a:pt x="88" y="120"/>
                </a:lnTo>
                <a:lnTo>
                  <a:pt x="96" y="128"/>
                </a:lnTo>
                <a:lnTo>
                  <a:pt x="88" y="136"/>
                </a:lnTo>
                <a:lnTo>
                  <a:pt x="80" y="128"/>
                </a:lnTo>
                <a:lnTo>
                  <a:pt x="56" y="112"/>
                </a:lnTo>
                <a:lnTo>
                  <a:pt x="64" y="104"/>
                </a:lnTo>
                <a:lnTo>
                  <a:pt x="56" y="88"/>
                </a:lnTo>
                <a:lnTo>
                  <a:pt x="32" y="80"/>
                </a:lnTo>
                <a:lnTo>
                  <a:pt x="24" y="64"/>
                </a:lnTo>
                <a:lnTo>
                  <a:pt x="32" y="72"/>
                </a:lnTo>
                <a:lnTo>
                  <a:pt x="40" y="56"/>
                </a:lnTo>
                <a:lnTo>
                  <a:pt x="16" y="40"/>
                </a:lnTo>
                <a:lnTo>
                  <a:pt x="0" y="0"/>
                </a:lnTo>
                <a:lnTo>
                  <a:pt x="24" y="0"/>
                </a:lnTo>
                <a:lnTo>
                  <a:pt x="72" y="16"/>
                </a:lnTo>
                <a:lnTo>
                  <a:pt x="136" y="8"/>
                </a:lnTo>
                <a:lnTo>
                  <a:pt x="152" y="24"/>
                </a:lnTo>
                <a:lnTo>
                  <a:pt x="152" y="40"/>
                </a:lnTo>
                <a:lnTo>
                  <a:pt x="168" y="48"/>
                </a:lnTo>
                <a:lnTo>
                  <a:pt x="176" y="48"/>
                </a:lnTo>
                <a:lnTo>
                  <a:pt x="184" y="40"/>
                </a:lnTo>
                <a:lnTo>
                  <a:pt x="192" y="40"/>
                </a:lnTo>
                <a:lnTo>
                  <a:pt x="224" y="88"/>
                </a:lnTo>
                <a:lnTo>
                  <a:pt x="248" y="9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29" name="Freeform 248"/>
          <p:cNvSpPr>
            <a:spLocks noChangeAspect="1"/>
          </p:cNvSpPr>
          <p:nvPr/>
        </p:nvSpPr>
        <p:spPr bwMode="auto">
          <a:xfrm>
            <a:off x="2968625" y="3627438"/>
            <a:ext cx="15875" cy="57150"/>
          </a:xfrm>
          <a:custGeom>
            <a:avLst/>
            <a:gdLst>
              <a:gd name="T0" fmla="*/ 0 w 9"/>
              <a:gd name="T1" fmla="*/ 2147483647 h 33"/>
              <a:gd name="T2" fmla="*/ 0 w 9"/>
              <a:gd name="T3" fmla="*/ 2147483647 h 33"/>
              <a:gd name="T4" fmla="*/ 2147483647 w 9"/>
              <a:gd name="T5" fmla="*/ 2147483647 h 33"/>
              <a:gd name="T6" fmla="*/ 2147483647 w 9"/>
              <a:gd name="T7" fmla="*/ 0 h 33"/>
              <a:gd name="T8" fmla="*/ 0 w 9"/>
              <a:gd name="T9" fmla="*/ 2147483647 h 33"/>
              <a:gd name="T10" fmla="*/ 0 w 9"/>
              <a:gd name="T11" fmla="*/ 2147483647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33"/>
              <a:gd name="T20" fmla="*/ 9 w 9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33">
                <a:moveTo>
                  <a:pt x="0" y="32"/>
                </a:moveTo>
                <a:lnTo>
                  <a:pt x="0" y="32"/>
                </a:lnTo>
                <a:lnTo>
                  <a:pt x="8" y="32"/>
                </a:lnTo>
                <a:lnTo>
                  <a:pt x="8" y="0"/>
                </a:lnTo>
                <a:lnTo>
                  <a:pt x="0" y="8"/>
                </a:lnTo>
                <a:lnTo>
                  <a:pt x="0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0" name="Freeform 249"/>
          <p:cNvSpPr>
            <a:spLocks noChangeAspect="1"/>
          </p:cNvSpPr>
          <p:nvPr/>
        </p:nvSpPr>
        <p:spPr bwMode="auto">
          <a:xfrm>
            <a:off x="2900363" y="3641725"/>
            <a:ext cx="84137" cy="98425"/>
          </a:xfrm>
          <a:custGeom>
            <a:avLst/>
            <a:gdLst>
              <a:gd name="T0" fmla="*/ 2147483647 w 49"/>
              <a:gd name="T1" fmla="*/ 2147483647 h 57"/>
              <a:gd name="T2" fmla="*/ 2147483647 w 49"/>
              <a:gd name="T3" fmla="*/ 2147483647 h 57"/>
              <a:gd name="T4" fmla="*/ 2147483647 w 49"/>
              <a:gd name="T5" fmla="*/ 2147483647 h 57"/>
              <a:gd name="T6" fmla="*/ 2147483647 w 49"/>
              <a:gd name="T7" fmla="*/ 2147483647 h 57"/>
              <a:gd name="T8" fmla="*/ 2147483647 w 49"/>
              <a:gd name="T9" fmla="*/ 2147483647 h 57"/>
              <a:gd name="T10" fmla="*/ 0 w 49"/>
              <a:gd name="T11" fmla="*/ 2147483647 h 57"/>
              <a:gd name="T12" fmla="*/ 2147483647 w 49"/>
              <a:gd name="T13" fmla="*/ 2147483647 h 57"/>
              <a:gd name="T14" fmla="*/ 2147483647 w 49"/>
              <a:gd name="T15" fmla="*/ 2147483647 h 57"/>
              <a:gd name="T16" fmla="*/ 2147483647 w 49"/>
              <a:gd name="T17" fmla="*/ 2147483647 h 57"/>
              <a:gd name="T18" fmla="*/ 2147483647 w 49"/>
              <a:gd name="T19" fmla="*/ 0 h 57"/>
              <a:gd name="T20" fmla="*/ 2147483647 w 49"/>
              <a:gd name="T21" fmla="*/ 0 h 57"/>
              <a:gd name="T22" fmla="*/ 2147483647 w 49"/>
              <a:gd name="T23" fmla="*/ 2147483647 h 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"/>
              <a:gd name="T37" fmla="*/ 0 h 57"/>
              <a:gd name="T38" fmla="*/ 49 w 49"/>
              <a:gd name="T39" fmla="*/ 57 h 5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" h="57">
                <a:moveTo>
                  <a:pt x="40" y="24"/>
                </a:moveTo>
                <a:lnTo>
                  <a:pt x="40" y="24"/>
                </a:lnTo>
                <a:lnTo>
                  <a:pt x="48" y="32"/>
                </a:lnTo>
                <a:lnTo>
                  <a:pt x="32" y="48"/>
                </a:lnTo>
                <a:lnTo>
                  <a:pt x="24" y="56"/>
                </a:lnTo>
                <a:lnTo>
                  <a:pt x="0" y="48"/>
                </a:lnTo>
                <a:lnTo>
                  <a:pt x="8" y="24"/>
                </a:lnTo>
                <a:lnTo>
                  <a:pt x="24" y="24"/>
                </a:lnTo>
                <a:lnTo>
                  <a:pt x="8" y="8"/>
                </a:lnTo>
                <a:lnTo>
                  <a:pt x="16" y="0"/>
                </a:lnTo>
                <a:lnTo>
                  <a:pt x="40" y="0"/>
                </a:lnTo>
                <a:lnTo>
                  <a:pt x="4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1" name="Freeform 250"/>
          <p:cNvSpPr>
            <a:spLocks noChangeAspect="1"/>
          </p:cNvSpPr>
          <p:nvPr/>
        </p:nvSpPr>
        <p:spPr bwMode="auto">
          <a:xfrm>
            <a:off x="2955925" y="3697288"/>
            <a:ext cx="138113" cy="57150"/>
          </a:xfrm>
          <a:custGeom>
            <a:avLst/>
            <a:gdLst>
              <a:gd name="T0" fmla="*/ 2147483647 w 81"/>
              <a:gd name="T1" fmla="*/ 0 h 33"/>
              <a:gd name="T2" fmla="*/ 2147483647 w 81"/>
              <a:gd name="T3" fmla="*/ 0 h 33"/>
              <a:gd name="T4" fmla="*/ 2147483647 w 81"/>
              <a:gd name="T5" fmla="*/ 0 h 33"/>
              <a:gd name="T6" fmla="*/ 2147483647 w 81"/>
              <a:gd name="T7" fmla="*/ 2147483647 h 33"/>
              <a:gd name="T8" fmla="*/ 2147483647 w 81"/>
              <a:gd name="T9" fmla="*/ 2147483647 h 33"/>
              <a:gd name="T10" fmla="*/ 2147483647 w 81"/>
              <a:gd name="T11" fmla="*/ 2147483647 h 33"/>
              <a:gd name="T12" fmla="*/ 2147483647 w 81"/>
              <a:gd name="T13" fmla="*/ 2147483647 h 33"/>
              <a:gd name="T14" fmla="*/ 2147483647 w 81"/>
              <a:gd name="T15" fmla="*/ 2147483647 h 33"/>
              <a:gd name="T16" fmla="*/ 0 w 81"/>
              <a:gd name="T17" fmla="*/ 2147483647 h 33"/>
              <a:gd name="T18" fmla="*/ 2147483647 w 81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1"/>
              <a:gd name="T31" fmla="*/ 0 h 33"/>
              <a:gd name="T32" fmla="*/ 81 w 81"/>
              <a:gd name="T33" fmla="*/ 33 h 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1" h="33">
                <a:moveTo>
                  <a:pt x="16" y="0"/>
                </a:moveTo>
                <a:lnTo>
                  <a:pt x="16" y="0"/>
                </a:lnTo>
                <a:lnTo>
                  <a:pt x="56" y="0"/>
                </a:lnTo>
                <a:lnTo>
                  <a:pt x="80" y="8"/>
                </a:lnTo>
                <a:lnTo>
                  <a:pt x="64" y="16"/>
                </a:lnTo>
                <a:lnTo>
                  <a:pt x="32" y="32"/>
                </a:lnTo>
                <a:lnTo>
                  <a:pt x="24" y="32"/>
                </a:lnTo>
                <a:lnTo>
                  <a:pt x="24" y="24"/>
                </a:lnTo>
                <a:lnTo>
                  <a:pt x="0" y="16"/>
                </a:lnTo>
                <a:lnTo>
                  <a:pt x="16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2" name="Freeform 251"/>
          <p:cNvSpPr>
            <a:spLocks noChangeAspect="1"/>
          </p:cNvSpPr>
          <p:nvPr/>
        </p:nvSpPr>
        <p:spPr bwMode="auto">
          <a:xfrm>
            <a:off x="2941638" y="3724275"/>
            <a:ext cx="57150" cy="30163"/>
          </a:xfrm>
          <a:custGeom>
            <a:avLst/>
            <a:gdLst>
              <a:gd name="T0" fmla="*/ 2147483647 w 33"/>
              <a:gd name="T1" fmla="*/ 0 h 17"/>
              <a:gd name="T2" fmla="*/ 2147483647 w 33"/>
              <a:gd name="T3" fmla="*/ 0 h 17"/>
              <a:gd name="T4" fmla="*/ 0 w 33"/>
              <a:gd name="T5" fmla="*/ 2147483647 h 17"/>
              <a:gd name="T6" fmla="*/ 2147483647 w 33"/>
              <a:gd name="T7" fmla="*/ 2147483647 h 17"/>
              <a:gd name="T8" fmla="*/ 2147483647 w 33"/>
              <a:gd name="T9" fmla="*/ 2147483647 h 17"/>
              <a:gd name="T10" fmla="*/ 2147483647 w 33"/>
              <a:gd name="T11" fmla="*/ 2147483647 h 17"/>
              <a:gd name="T12" fmla="*/ 2147483647 w 33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7"/>
              <a:gd name="T23" fmla="*/ 33 w 33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7">
                <a:moveTo>
                  <a:pt x="8" y="0"/>
                </a:moveTo>
                <a:lnTo>
                  <a:pt x="8" y="0"/>
                </a:lnTo>
                <a:lnTo>
                  <a:pt x="0" y="8"/>
                </a:lnTo>
                <a:lnTo>
                  <a:pt x="8" y="16"/>
                </a:lnTo>
                <a:lnTo>
                  <a:pt x="32" y="16"/>
                </a:lnTo>
                <a:lnTo>
                  <a:pt x="32" y="8"/>
                </a:lnTo>
                <a:lnTo>
                  <a:pt x="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3" name="Freeform 252"/>
          <p:cNvSpPr>
            <a:spLocks noChangeAspect="1"/>
          </p:cNvSpPr>
          <p:nvPr/>
        </p:nvSpPr>
        <p:spPr bwMode="auto">
          <a:xfrm>
            <a:off x="3009900" y="3709988"/>
            <a:ext cx="84138" cy="98425"/>
          </a:xfrm>
          <a:custGeom>
            <a:avLst/>
            <a:gdLst>
              <a:gd name="T0" fmla="*/ 2147483647 w 49"/>
              <a:gd name="T1" fmla="*/ 0 h 57"/>
              <a:gd name="T2" fmla="*/ 2147483647 w 49"/>
              <a:gd name="T3" fmla="*/ 0 h 57"/>
              <a:gd name="T4" fmla="*/ 2147483647 w 49"/>
              <a:gd name="T5" fmla="*/ 2147483647 h 57"/>
              <a:gd name="T6" fmla="*/ 2147483647 w 49"/>
              <a:gd name="T7" fmla="*/ 2147483647 h 57"/>
              <a:gd name="T8" fmla="*/ 2147483647 w 49"/>
              <a:gd name="T9" fmla="*/ 2147483647 h 57"/>
              <a:gd name="T10" fmla="*/ 2147483647 w 49"/>
              <a:gd name="T11" fmla="*/ 2147483647 h 57"/>
              <a:gd name="T12" fmla="*/ 2147483647 w 49"/>
              <a:gd name="T13" fmla="*/ 2147483647 h 57"/>
              <a:gd name="T14" fmla="*/ 0 w 49"/>
              <a:gd name="T15" fmla="*/ 2147483647 h 57"/>
              <a:gd name="T16" fmla="*/ 0 w 49"/>
              <a:gd name="T17" fmla="*/ 2147483647 h 57"/>
              <a:gd name="T18" fmla="*/ 2147483647 w 49"/>
              <a:gd name="T19" fmla="*/ 2147483647 h 57"/>
              <a:gd name="T20" fmla="*/ 2147483647 w 49"/>
              <a:gd name="T21" fmla="*/ 0 h 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"/>
              <a:gd name="T34" fmla="*/ 0 h 57"/>
              <a:gd name="T35" fmla="*/ 49 w 49"/>
              <a:gd name="T36" fmla="*/ 57 h 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" h="57">
                <a:moveTo>
                  <a:pt x="48" y="0"/>
                </a:moveTo>
                <a:lnTo>
                  <a:pt x="48" y="0"/>
                </a:lnTo>
                <a:lnTo>
                  <a:pt x="48" y="8"/>
                </a:lnTo>
                <a:lnTo>
                  <a:pt x="40" y="48"/>
                </a:lnTo>
                <a:lnTo>
                  <a:pt x="48" y="56"/>
                </a:lnTo>
                <a:lnTo>
                  <a:pt x="40" y="56"/>
                </a:lnTo>
                <a:lnTo>
                  <a:pt x="16" y="48"/>
                </a:lnTo>
                <a:lnTo>
                  <a:pt x="0" y="32"/>
                </a:lnTo>
                <a:lnTo>
                  <a:pt x="0" y="24"/>
                </a:lnTo>
                <a:lnTo>
                  <a:pt x="32" y="8"/>
                </a:lnTo>
                <a:lnTo>
                  <a:pt x="4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4" name="Freeform 253"/>
          <p:cNvSpPr>
            <a:spLocks noChangeAspect="1"/>
          </p:cNvSpPr>
          <p:nvPr/>
        </p:nvSpPr>
        <p:spPr bwMode="auto">
          <a:xfrm>
            <a:off x="3038475" y="3794125"/>
            <a:ext cx="69850" cy="69850"/>
          </a:xfrm>
          <a:custGeom>
            <a:avLst/>
            <a:gdLst>
              <a:gd name="T0" fmla="*/ 2147483647 w 41"/>
              <a:gd name="T1" fmla="*/ 2147483647 h 41"/>
              <a:gd name="T2" fmla="*/ 2147483647 w 41"/>
              <a:gd name="T3" fmla="*/ 2147483647 h 41"/>
              <a:gd name="T4" fmla="*/ 2147483647 w 41"/>
              <a:gd name="T5" fmla="*/ 2147483647 h 41"/>
              <a:gd name="T6" fmla="*/ 2147483647 w 41"/>
              <a:gd name="T7" fmla="*/ 2147483647 h 41"/>
              <a:gd name="T8" fmla="*/ 2147483647 w 41"/>
              <a:gd name="T9" fmla="*/ 2147483647 h 41"/>
              <a:gd name="T10" fmla="*/ 2147483647 w 41"/>
              <a:gd name="T11" fmla="*/ 2147483647 h 41"/>
              <a:gd name="T12" fmla="*/ 0 w 41"/>
              <a:gd name="T13" fmla="*/ 0 h 41"/>
              <a:gd name="T14" fmla="*/ 0 w 41"/>
              <a:gd name="T15" fmla="*/ 2147483647 h 41"/>
              <a:gd name="T16" fmla="*/ 2147483647 w 41"/>
              <a:gd name="T17" fmla="*/ 2147483647 h 41"/>
              <a:gd name="T18" fmla="*/ 2147483647 w 41"/>
              <a:gd name="T19" fmla="*/ 2147483647 h 41"/>
              <a:gd name="T20" fmla="*/ 2147483647 w 41"/>
              <a:gd name="T21" fmla="*/ 2147483647 h 41"/>
              <a:gd name="T22" fmla="*/ 2147483647 w 41"/>
              <a:gd name="T23" fmla="*/ 2147483647 h 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41"/>
              <a:gd name="T38" fmla="*/ 41 w 41"/>
              <a:gd name="T39" fmla="*/ 41 h 4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41">
                <a:moveTo>
                  <a:pt x="40" y="40"/>
                </a:moveTo>
                <a:lnTo>
                  <a:pt x="40" y="40"/>
                </a:lnTo>
                <a:lnTo>
                  <a:pt x="40" y="24"/>
                </a:lnTo>
                <a:lnTo>
                  <a:pt x="32" y="16"/>
                </a:lnTo>
                <a:lnTo>
                  <a:pt x="32" y="8"/>
                </a:lnTo>
                <a:lnTo>
                  <a:pt x="24" y="8"/>
                </a:lnTo>
                <a:lnTo>
                  <a:pt x="0" y="0"/>
                </a:lnTo>
                <a:lnTo>
                  <a:pt x="0" y="16"/>
                </a:lnTo>
                <a:lnTo>
                  <a:pt x="8" y="24"/>
                </a:lnTo>
                <a:lnTo>
                  <a:pt x="16" y="16"/>
                </a:lnTo>
                <a:lnTo>
                  <a:pt x="24" y="32"/>
                </a:lnTo>
                <a:lnTo>
                  <a:pt x="40" y="4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5" name="Freeform 254"/>
          <p:cNvSpPr>
            <a:spLocks noChangeAspect="1"/>
          </p:cNvSpPr>
          <p:nvPr/>
        </p:nvSpPr>
        <p:spPr bwMode="auto">
          <a:xfrm>
            <a:off x="3106738" y="3835400"/>
            <a:ext cx="71437" cy="57150"/>
          </a:xfrm>
          <a:custGeom>
            <a:avLst/>
            <a:gdLst>
              <a:gd name="T0" fmla="*/ 0 w 41"/>
              <a:gd name="T1" fmla="*/ 2147483647 h 33"/>
              <a:gd name="T2" fmla="*/ 0 w 41"/>
              <a:gd name="T3" fmla="*/ 2147483647 h 33"/>
              <a:gd name="T4" fmla="*/ 2147483647 w 41"/>
              <a:gd name="T5" fmla="*/ 2147483647 h 33"/>
              <a:gd name="T6" fmla="*/ 2147483647 w 41"/>
              <a:gd name="T7" fmla="*/ 2147483647 h 33"/>
              <a:gd name="T8" fmla="*/ 2147483647 w 41"/>
              <a:gd name="T9" fmla="*/ 2147483647 h 33"/>
              <a:gd name="T10" fmla="*/ 2147483647 w 41"/>
              <a:gd name="T11" fmla="*/ 2147483647 h 33"/>
              <a:gd name="T12" fmla="*/ 2147483647 w 41"/>
              <a:gd name="T13" fmla="*/ 2147483647 h 33"/>
              <a:gd name="T14" fmla="*/ 2147483647 w 41"/>
              <a:gd name="T15" fmla="*/ 0 h 33"/>
              <a:gd name="T16" fmla="*/ 2147483647 w 41"/>
              <a:gd name="T17" fmla="*/ 2147483647 h 33"/>
              <a:gd name="T18" fmla="*/ 2147483647 w 41"/>
              <a:gd name="T19" fmla="*/ 2147483647 h 33"/>
              <a:gd name="T20" fmla="*/ 0 w 41"/>
              <a:gd name="T21" fmla="*/ 0 h 33"/>
              <a:gd name="T22" fmla="*/ 0 w 41"/>
              <a:gd name="T23" fmla="*/ 2147483647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33"/>
              <a:gd name="T38" fmla="*/ 41 w 41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33">
                <a:moveTo>
                  <a:pt x="0" y="16"/>
                </a:moveTo>
                <a:lnTo>
                  <a:pt x="0" y="16"/>
                </a:lnTo>
                <a:lnTo>
                  <a:pt x="24" y="24"/>
                </a:lnTo>
                <a:lnTo>
                  <a:pt x="24" y="32"/>
                </a:lnTo>
                <a:lnTo>
                  <a:pt x="32" y="24"/>
                </a:lnTo>
                <a:lnTo>
                  <a:pt x="24" y="16"/>
                </a:lnTo>
                <a:lnTo>
                  <a:pt x="40" y="8"/>
                </a:lnTo>
                <a:lnTo>
                  <a:pt x="32" y="0"/>
                </a:lnTo>
                <a:lnTo>
                  <a:pt x="16" y="8"/>
                </a:lnTo>
                <a:lnTo>
                  <a:pt x="8" y="8"/>
                </a:lnTo>
                <a:lnTo>
                  <a:pt x="0" y="0"/>
                </a:lnTo>
                <a:lnTo>
                  <a:pt x="0" y="1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6" name="Freeform 255"/>
          <p:cNvSpPr>
            <a:spLocks noChangeAspect="1"/>
          </p:cNvSpPr>
          <p:nvPr/>
        </p:nvSpPr>
        <p:spPr bwMode="auto">
          <a:xfrm>
            <a:off x="3176588" y="3835400"/>
            <a:ext cx="57150" cy="57150"/>
          </a:xfrm>
          <a:custGeom>
            <a:avLst/>
            <a:gdLst>
              <a:gd name="T0" fmla="*/ 2147483647 w 33"/>
              <a:gd name="T1" fmla="*/ 2147483647 h 33"/>
              <a:gd name="T2" fmla="*/ 2147483647 w 33"/>
              <a:gd name="T3" fmla="*/ 2147483647 h 33"/>
              <a:gd name="T4" fmla="*/ 2147483647 w 33"/>
              <a:gd name="T5" fmla="*/ 2147483647 h 33"/>
              <a:gd name="T6" fmla="*/ 2147483647 w 33"/>
              <a:gd name="T7" fmla="*/ 2147483647 h 33"/>
              <a:gd name="T8" fmla="*/ 2147483647 w 33"/>
              <a:gd name="T9" fmla="*/ 2147483647 h 33"/>
              <a:gd name="T10" fmla="*/ 2147483647 w 33"/>
              <a:gd name="T11" fmla="*/ 2147483647 h 33"/>
              <a:gd name="T12" fmla="*/ 0 w 33"/>
              <a:gd name="T13" fmla="*/ 2147483647 h 33"/>
              <a:gd name="T14" fmla="*/ 0 w 33"/>
              <a:gd name="T15" fmla="*/ 0 h 33"/>
              <a:gd name="T16" fmla="*/ 2147483647 w 33"/>
              <a:gd name="T17" fmla="*/ 0 h 33"/>
              <a:gd name="T18" fmla="*/ 2147483647 w 33"/>
              <a:gd name="T19" fmla="*/ 0 h 33"/>
              <a:gd name="T20" fmla="*/ 2147483647 w 33"/>
              <a:gd name="T21" fmla="*/ 2147483647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33"/>
              <a:gd name="T35" fmla="*/ 33 w 33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33">
                <a:moveTo>
                  <a:pt x="24" y="8"/>
                </a:moveTo>
                <a:lnTo>
                  <a:pt x="24" y="8"/>
                </a:lnTo>
                <a:lnTo>
                  <a:pt x="32" y="16"/>
                </a:lnTo>
                <a:lnTo>
                  <a:pt x="24" y="24"/>
                </a:lnTo>
                <a:lnTo>
                  <a:pt x="24" y="32"/>
                </a:lnTo>
                <a:lnTo>
                  <a:pt x="16" y="1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  <a:lnTo>
                  <a:pt x="24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7" name="Freeform 256"/>
          <p:cNvSpPr>
            <a:spLocks noChangeAspect="1"/>
          </p:cNvSpPr>
          <p:nvPr/>
        </p:nvSpPr>
        <p:spPr bwMode="auto">
          <a:xfrm>
            <a:off x="3162300" y="3835400"/>
            <a:ext cx="15875" cy="15875"/>
          </a:xfrm>
          <a:custGeom>
            <a:avLst/>
            <a:gdLst>
              <a:gd name="T0" fmla="*/ 2147483647 w 9"/>
              <a:gd name="T1" fmla="*/ 2147483647 h 9"/>
              <a:gd name="T2" fmla="*/ 2147483647 w 9"/>
              <a:gd name="T3" fmla="*/ 2147483647 h 9"/>
              <a:gd name="T4" fmla="*/ 2147483647 w 9"/>
              <a:gd name="T5" fmla="*/ 0 h 9"/>
              <a:gd name="T6" fmla="*/ 0 w 9"/>
              <a:gd name="T7" fmla="*/ 0 h 9"/>
              <a:gd name="T8" fmla="*/ 2147483647 w 9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8" y="8"/>
                </a:move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8" y="8"/>
                </a:lnTo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8" name="Freeform 257"/>
          <p:cNvSpPr>
            <a:spLocks noChangeAspect="1"/>
          </p:cNvSpPr>
          <p:nvPr/>
        </p:nvSpPr>
        <p:spPr bwMode="auto">
          <a:xfrm>
            <a:off x="3341688" y="3600450"/>
            <a:ext cx="85725" cy="57150"/>
          </a:xfrm>
          <a:custGeom>
            <a:avLst/>
            <a:gdLst>
              <a:gd name="T0" fmla="*/ 0 w 49"/>
              <a:gd name="T1" fmla="*/ 2147483647 h 33"/>
              <a:gd name="T2" fmla="*/ 0 w 49"/>
              <a:gd name="T3" fmla="*/ 2147483647 h 33"/>
              <a:gd name="T4" fmla="*/ 0 w 49"/>
              <a:gd name="T5" fmla="*/ 0 h 33"/>
              <a:gd name="T6" fmla="*/ 2147483647 w 49"/>
              <a:gd name="T7" fmla="*/ 0 h 33"/>
              <a:gd name="T8" fmla="*/ 2147483647 w 49"/>
              <a:gd name="T9" fmla="*/ 2147483647 h 33"/>
              <a:gd name="T10" fmla="*/ 2147483647 w 49"/>
              <a:gd name="T11" fmla="*/ 2147483647 h 33"/>
              <a:gd name="T12" fmla="*/ 2147483647 w 49"/>
              <a:gd name="T13" fmla="*/ 2147483647 h 33"/>
              <a:gd name="T14" fmla="*/ 2147483647 w 49"/>
              <a:gd name="T15" fmla="*/ 2147483647 h 33"/>
              <a:gd name="T16" fmla="*/ 2147483647 w 49"/>
              <a:gd name="T17" fmla="*/ 2147483647 h 33"/>
              <a:gd name="T18" fmla="*/ 2147483647 w 49"/>
              <a:gd name="T19" fmla="*/ 2147483647 h 33"/>
              <a:gd name="T20" fmla="*/ 2147483647 w 49"/>
              <a:gd name="T21" fmla="*/ 2147483647 h 33"/>
              <a:gd name="T22" fmla="*/ 2147483647 w 49"/>
              <a:gd name="T23" fmla="*/ 2147483647 h 33"/>
              <a:gd name="T24" fmla="*/ 2147483647 w 49"/>
              <a:gd name="T25" fmla="*/ 2147483647 h 33"/>
              <a:gd name="T26" fmla="*/ 0 w 49"/>
              <a:gd name="T27" fmla="*/ 2147483647 h 3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9"/>
              <a:gd name="T43" fmla="*/ 0 h 33"/>
              <a:gd name="T44" fmla="*/ 49 w 49"/>
              <a:gd name="T45" fmla="*/ 33 h 3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9" h="33">
                <a:moveTo>
                  <a:pt x="0" y="24"/>
                </a:move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24" y="8"/>
                </a:lnTo>
                <a:lnTo>
                  <a:pt x="32" y="8"/>
                </a:lnTo>
                <a:lnTo>
                  <a:pt x="48" y="16"/>
                </a:lnTo>
                <a:lnTo>
                  <a:pt x="40" y="24"/>
                </a:lnTo>
                <a:lnTo>
                  <a:pt x="40" y="16"/>
                </a:lnTo>
                <a:lnTo>
                  <a:pt x="16" y="24"/>
                </a:lnTo>
                <a:lnTo>
                  <a:pt x="16" y="16"/>
                </a:lnTo>
                <a:lnTo>
                  <a:pt x="8" y="24"/>
                </a:lnTo>
                <a:lnTo>
                  <a:pt x="8" y="32"/>
                </a:lnTo>
                <a:lnTo>
                  <a:pt x="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39" name="Freeform 258"/>
          <p:cNvSpPr>
            <a:spLocks noChangeAspect="1"/>
          </p:cNvSpPr>
          <p:nvPr/>
        </p:nvSpPr>
        <p:spPr bwMode="auto">
          <a:xfrm>
            <a:off x="3287713" y="3600450"/>
            <a:ext cx="55562" cy="42863"/>
          </a:xfrm>
          <a:custGeom>
            <a:avLst/>
            <a:gdLst>
              <a:gd name="T0" fmla="*/ 2147483647 w 33"/>
              <a:gd name="T1" fmla="*/ 2147483647 h 25"/>
              <a:gd name="T2" fmla="*/ 2147483647 w 33"/>
              <a:gd name="T3" fmla="*/ 2147483647 h 25"/>
              <a:gd name="T4" fmla="*/ 2147483647 w 33"/>
              <a:gd name="T5" fmla="*/ 0 h 25"/>
              <a:gd name="T6" fmla="*/ 2147483647 w 33"/>
              <a:gd name="T7" fmla="*/ 0 h 25"/>
              <a:gd name="T8" fmla="*/ 2147483647 w 33"/>
              <a:gd name="T9" fmla="*/ 2147483647 h 25"/>
              <a:gd name="T10" fmla="*/ 0 w 33"/>
              <a:gd name="T11" fmla="*/ 2147483647 h 25"/>
              <a:gd name="T12" fmla="*/ 2147483647 w 33"/>
              <a:gd name="T13" fmla="*/ 2147483647 h 25"/>
              <a:gd name="T14" fmla="*/ 2147483647 w 33"/>
              <a:gd name="T15" fmla="*/ 2147483647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25"/>
              <a:gd name="T26" fmla="*/ 33 w 33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25">
                <a:moveTo>
                  <a:pt x="32" y="24"/>
                </a:moveTo>
                <a:lnTo>
                  <a:pt x="32" y="24"/>
                </a:lnTo>
                <a:lnTo>
                  <a:pt x="32" y="0"/>
                </a:lnTo>
                <a:lnTo>
                  <a:pt x="16" y="0"/>
                </a:lnTo>
                <a:lnTo>
                  <a:pt x="24" y="16"/>
                </a:lnTo>
                <a:lnTo>
                  <a:pt x="0" y="24"/>
                </a:lnTo>
                <a:lnTo>
                  <a:pt x="8" y="24"/>
                </a:lnTo>
                <a:lnTo>
                  <a:pt x="32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0" name="Freeform 259"/>
          <p:cNvSpPr>
            <a:spLocks noChangeAspect="1"/>
          </p:cNvSpPr>
          <p:nvPr/>
        </p:nvSpPr>
        <p:spPr bwMode="auto">
          <a:xfrm>
            <a:off x="3190875" y="3765550"/>
            <a:ext cx="250825" cy="361950"/>
          </a:xfrm>
          <a:custGeom>
            <a:avLst/>
            <a:gdLst>
              <a:gd name="T0" fmla="*/ 2147483647 w 145"/>
              <a:gd name="T1" fmla="*/ 2147483647 h 209"/>
              <a:gd name="T2" fmla="*/ 2147483647 w 145"/>
              <a:gd name="T3" fmla="*/ 2147483647 h 209"/>
              <a:gd name="T4" fmla="*/ 2147483647 w 145"/>
              <a:gd name="T5" fmla="*/ 2147483647 h 209"/>
              <a:gd name="T6" fmla="*/ 2147483647 w 145"/>
              <a:gd name="T7" fmla="*/ 2147483647 h 209"/>
              <a:gd name="T8" fmla="*/ 2147483647 w 145"/>
              <a:gd name="T9" fmla="*/ 2147483647 h 209"/>
              <a:gd name="T10" fmla="*/ 2147483647 w 145"/>
              <a:gd name="T11" fmla="*/ 2147483647 h 209"/>
              <a:gd name="T12" fmla="*/ 2147483647 w 145"/>
              <a:gd name="T13" fmla="*/ 2147483647 h 209"/>
              <a:gd name="T14" fmla="*/ 2147483647 w 145"/>
              <a:gd name="T15" fmla="*/ 2147483647 h 209"/>
              <a:gd name="T16" fmla="*/ 2147483647 w 145"/>
              <a:gd name="T17" fmla="*/ 2147483647 h 209"/>
              <a:gd name="T18" fmla="*/ 2147483647 w 145"/>
              <a:gd name="T19" fmla="*/ 2147483647 h 209"/>
              <a:gd name="T20" fmla="*/ 2147483647 w 145"/>
              <a:gd name="T21" fmla="*/ 2147483647 h 209"/>
              <a:gd name="T22" fmla="*/ 2147483647 w 145"/>
              <a:gd name="T23" fmla="*/ 2147483647 h 209"/>
              <a:gd name="T24" fmla="*/ 2147483647 w 145"/>
              <a:gd name="T25" fmla="*/ 2147483647 h 209"/>
              <a:gd name="T26" fmla="*/ 2147483647 w 145"/>
              <a:gd name="T27" fmla="*/ 2147483647 h 209"/>
              <a:gd name="T28" fmla="*/ 2147483647 w 145"/>
              <a:gd name="T29" fmla="*/ 2147483647 h 209"/>
              <a:gd name="T30" fmla="*/ 2147483647 w 145"/>
              <a:gd name="T31" fmla="*/ 2147483647 h 209"/>
              <a:gd name="T32" fmla="*/ 2147483647 w 145"/>
              <a:gd name="T33" fmla="*/ 2147483647 h 209"/>
              <a:gd name="T34" fmla="*/ 2147483647 w 145"/>
              <a:gd name="T35" fmla="*/ 2147483647 h 209"/>
              <a:gd name="T36" fmla="*/ 2147483647 w 145"/>
              <a:gd name="T37" fmla="*/ 2147483647 h 209"/>
              <a:gd name="T38" fmla="*/ 2147483647 w 145"/>
              <a:gd name="T39" fmla="*/ 2147483647 h 209"/>
              <a:gd name="T40" fmla="*/ 2147483647 w 145"/>
              <a:gd name="T41" fmla="*/ 0 h 209"/>
              <a:gd name="T42" fmla="*/ 2147483647 w 145"/>
              <a:gd name="T43" fmla="*/ 2147483647 h 209"/>
              <a:gd name="T44" fmla="*/ 2147483647 w 145"/>
              <a:gd name="T45" fmla="*/ 2147483647 h 209"/>
              <a:gd name="T46" fmla="*/ 2147483647 w 145"/>
              <a:gd name="T47" fmla="*/ 2147483647 h 209"/>
              <a:gd name="T48" fmla="*/ 2147483647 w 145"/>
              <a:gd name="T49" fmla="*/ 2147483647 h 209"/>
              <a:gd name="T50" fmla="*/ 2147483647 w 145"/>
              <a:gd name="T51" fmla="*/ 2147483647 h 209"/>
              <a:gd name="T52" fmla="*/ 2147483647 w 145"/>
              <a:gd name="T53" fmla="*/ 2147483647 h 209"/>
              <a:gd name="T54" fmla="*/ 2147483647 w 145"/>
              <a:gd name="T55" fmla="*/ 2147483647 h 209"/>
              <a:gd name="T56" fmla="*/ 2147483647 w 145"/>
              <a:gd name="T57" fmla="*/ 2147483647 h 209"/>
              <a:gd name="T58" fmla="*/ 2147483647 w 145"/>
              <a:gd name="T59" fmla="*/ 2147483647 h 209"/>
              <a:gd name="T60" fmla="*/ 2147483647 w 145"/>
              <a:gd name="T61" fmla="*/ 2147483647 h 209"/>
              <a:gd name="T62" fmla="*/ 2147483647 w 145"/>
              <a:gd name="T63" fmla="*/ 2147483647 h 209"/>
              <a:gd name="T64" fmla="*/ 2147483647 w 145"/>
              <a:gd name="T65" fmla="*/ 2147483647 h 209"/>
              <a:gd name="T66" fmla="*/ 2147483647 w 145"/>
              <a:gd name="T67" fmla="*/ 2147483647 h 209"/>
              <a:gd name="T68" fmla="*/ 2147483647 w 145"/>
              <a:gd name="T69" fmla="*/ 2147483647 h 209"/>
              <a:gd name="T70" fmla="*/ 2147483647 w 145"/>
              <a:gd name="T71" fmla="*/ 2147483647 h 209"/>
              <a:gd name="T72" fmla="*/ 0 w 145"/>
              <a:gd name="T73" fmla="*/ 2147483647 h 209"/>
              <a:gd name="T74" fmla="*/ 0 w 145"/>
              <a:gd name="T75" fmla="*/ 2147483647 h 209"/>
              <a:gd name="T76" fmla="*/ 2147483647 w 145"/>
              <a:gd name="T77" fmla="*/ 2147483647 h 209"/>
              <a:gd name="T78" fmla="*/ 2147483647 w 145"/>
              <a:gd name="T79" fmla="*/ 2147483647 h 209"/>
              <a:gd name="T80" fmla="*/ 2147483647 w 145"/>
              <a:gd name="T81" fmla="*/ 2147483647 h 209"/>
              <a:gd name="T82" fmla="*/ 2147483647 w 145"/>
              <a:gd name="T83" fmla="*/ 2147483647 h 209"/>
              <a:gd name="T84" fmla="*/ 2147483647 w 145"/>
              <a:gd name="T85" fmla="*/ 2147483647 h 209"/>
              <a:gd name="T86" fmla="*/ 2147483647 w 145"/>
              <a:gd name="T87" fmla="*/ 2147483647 h 209"/>
              <a:gd name="T88" fmla="*/ 2147483647 w 145"/>
              <a:gd name="T89" fmla="*/ 2147483647 h 209"/>
              <a:gd name="T90" fmla="*/ 2147483647 w 145"/>
              <a:gd name="T91" fmla="*/ 2147483647 h 209"/>
              <a:gd name="T92" fmla="*/ 2147483647 w 145"/>
              <a:gd name="T93" fmla="*/ 2147483647 h 209"/>
              <a:gd name="T94" fmla="*/ 2147483647 w 145"/>
              <a:gd name="T95" fmla="*/ 2147483647 h 2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45"/>
              <a:gd name="T145" fmla="*/ 0 h 209"/>
              <a:gd name="T146" fmla="*/ 145 w 145"/>
              <a:gd name="T147" fmla="*/ 209 h 20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45" h="209">
                <a:moveTo>
                  <a:pt x="112" y="208"/>
                </a:moveTo>
                <a:lnTo>
                  <a:pt x="112" y="208"/>
                </a:lnTo>
                <a:lnTo>
                  <a:pt x="120" y="176"/>
                </a:lnTo>
                <a:lnTo>
                  <a:pt x="112" y="152"/>
                </a:lnTo>
                <a:lnTo>
                  <a:pt x="120" y="152"/>
                </a:lnTo>
                <a:lnTo>
                  <a:pt x="112" y="144"/>
                </a:lnTo>
                <a:lnTo>
                  <a:pt x="112" y="136"/>
                </a:lnTo>
                <a:lnTo>
                  <a:pt x="144" y="136"/>
                </a:lnTo>
                <a:lnTo>
                  <a:pt x="144" y="120"/>
                </a:lnTo>
                <a:lnTo>
                  <a:pt x="136" y="104"/>
                </a:lnTo>
                <a:lnTo>
                  <a:pt x="144" y="80"/>
                </a:lnTo>
                <a:lnTo>
                  <a:pt x="120" y="80"/>
                </a:lnTo>
                <a:lnTo>
                  <a:pt x="112" y="72"/>
                </a:lnTo>
                <a:lnTo>
                  <a:pt x="88" y="72"/>
                </a:lnTo>
                <a:lnTo>
                  <a:pt x="80" y="64"/>
                </a:lnTo>
                <a:lnTo>
                  <a:pt x="80" y="56"/>
                </a:lnTo>
                <a:lnTo>
                  <a:pt x="72" y="40"/>
                </a:lnTo>
                <a:lnTo>
                  <a:pt x="80" y="24"/>
                </a:lnTo>
                <a:lnTo>
                  <a:pt x="88" y="16"/>
                </a:lnTo>
                <a:lnTo>
                  <a:pt x="96" y="8"/>
                </a:lnTo>
                <a:lnTo>
                  <a:pt x="88" y="0"/>
                </a:lnTo>
                <a:lnTo>
                  <a:pt x="72" y="16"/>
                </a:lnTo>
                <a:lnTo>
                  <a:pt x="48" y="24"/>
                </a:lnTo>
                <a:lnTo>
                  <a:pt x="40" y="40"/>
                </a:lnTo>
                <a:lnTo>
                  <a:pt x="24" y="48"/>
                </a:lnTo>
                <a:lnTo>
                  <a:pt x="24" y="64"/>
                </a:lnTo>
                <a:lnTo>
                  <a:pt x="16" y="48"/>
                </a:lnTo>
                <a:lnTo>
                  <a:pt x="24" y="56"/>
                </a:lnTo>
                <a:lnTo>
                  <a:pt x="16" y="64"/>
                </a:lnTo>
                <a:lnTo>
                  <a:pt x="16" y="72"/>
                </a:lnTo>
                <a:lnTo>
                  <a:pt x="16" y="80"/>
                </a:lnTo>
                <a:lnTo>
                  <a:pt x="16" y="112"/>
                </a:lnTo>
                <a:lnTo>
                  <a:pt x="24" y="112"/>
                </a:lnTo>
                <a:lnTo>
                  <a:pt x="16" y="128"/>
                </a:lnTo>
                <a:lnTo>
                  <a:pt x="8" y="128"/>
                </a:lnTo>
                <a:lnTo>
                  <a:pt x="8" y="136"/>
                </a:lnTo>
                <a:lnTo>
                  <a:pt x="0" y="136"/>
                </a:lnTo>
                <a:lnTo>
                  <a:pt x="0" y="144"/>
                </a:lnTo>
                <a:lnTo>
                  <a:pt x="24" y="160"/>
                </a:lnTo>
                <a:lnTo>
                  <a:pt x="40" y="152"/>
                </a:lnTo>
                <a:lnTo>
                  <a:pt x="48" y="160"/>
                </a:lnTo>
                <a:lnTo>
                  <a:pt x="64" y="176"/>
                </a:lnTo>
                <a:lnTo>
                  <a:pt x="72" y="192"/>
                </a:lnTo>
                <a:lnTo>
                  <a:pt x="104" y="184"/>
                </a:lnTo>
                <a:lnTo>
                  <a:pt x="112" y="192"/>
                </a:lnTo>
                <a:lnTo>
                  <a:pt x="112" y="200"/>
                </a:lnTo>
                <a:lnTo>
                  <a:pt x="104" y="200"/>
                </a:lnTo>
                <a:lnTo>
                  <a:pt x="112" y="20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1" name="Freeform 260"/>
          <p:cNvSpPr>
            <a:spLocks noChangeAspect="1"/>
          </p:cNvSpPr>
          <p:nvPr/>
        </p:nvSpPr>
        <p:spPr bwMode="auto">
          <a:xfrm>
            <a:off x="3149600" y="4014788"/>
            <a:ext cx="125413" cy="139700"/>
          </a:xfrm>
          <a:custGeom>
            <a:avLst/>
            <a:gdLst>
              <a:gd name="T0" fmla="*/ 2147483647 w 73"/>
              <a:gd name="T1" fmla="*/ 2147483647 h 81"/>
              <a:gd name="T2" fmla="*/ 2147483647 w 73"/>
              <a:gd name="T3" fmla="*/ 2147483647 h 81"/>
              <a:gd name="T4" fmla="*/ 2147483647 w 73"/>
              <a:gd name="T5" fmla="*/ 2147483647 h 81"/>
              <a:gd name="T6" fmla="*/ 2147483647 w 73"/>
              <a:gd name="T7" fmla="*/ 2147483647 h 81"/>
              <a:gd name="T8" fmla="*/ 2147483647 w 73"/>
              <a:gd name="T9" fmla="*/ 0 h 81"/>
              <a:gd name="T10" fmla="*/ 2147483647 w 73"/>
              <a:gd name="T11" fmla="*/ 2147483647 h 81"/>
              <a:gd name="T12" fmla="*/ 2147483647 w 73"/>
              <a:gd name="T13" fmla="*/ 2147483647 h 81"/>
              <a:gd name="T14" fmla="*/ 0 w 73"/>
              <a:gd name="T15" fmla="*/ 2147483647 h 81"/>
              <a:gd name="T16" fmla="*/ 0 w 73"/>
              <a:gd name="T17" fmla="*/ 2147483647 h 81"/>
              <a:gd name="T18" fmla="*/ 2147483647 w 73"/>
              <a:gd name="T19" fmla="*/ 2147483647 h 81"/>
              <a:gd name="T20" fmla="*/ 2147483647 w 73"/>
              <a:gd name="T21" fmla="*/ 2147483647 h 81"/>
              <a:gd name="T22" fmla="*/ 2147483647 w 73"/>
              <a:gd name="T23" fmla="*/ 2147483647 h 81"/>
              <a:gd name="T24" fmla="*/ 2147483647 w 73"/>
              <a:gd name="T25" fmla="*/ 2147483647 h 81"/>
              <a:gd name="T26" fmla="*/ 0 w 73"/>
              <a:gd name="T27" fmla="*/ 2147483647 h 81"/>
              <a:gd name="T28" fmla="*/ 2147483647 w 73"/>
              <a:gd name="T29" fmla="*/ 2147483647 h 81"/>
              <a:gd name="T30" fmla="*/ 2147483647 w 73"/>
              <a:gd name="T31" fmla="*/ 2147483647 h 81"/>
              <a:gd name="T32" fmla="*/ 2147483647 w 73"/>
              <a:gd name="T33" fmla="*/ 2147483647 h 81"/>
              <a:gd name="T34" fmla="*/ 2147483647 w 73"/>
              <a:gd name="T35" fmla="*/ 2147483647 h 81"/>
              <a:gd name="T36" fmla="*/ 2147483647 w 73"/>
              <a:gd name="T37" fmla="*/ 2147483647 h 81"/>
              <a:gd name="T38" fmla="*/ 2147483647 w 73"/>
              <a:gd name="T39" fmla="*/ 2147483647 h 81"/>
              <a:gd name="T40" fmla="*/ 2147483647 w 73"/>
              <a:gd name="T41" fmla="*/ 2147483647 h 8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3"/>
              <a:gd name="T64" fmla="*/ 0 h 81"/>
              <a:gd name="T65" fmla="*/ 73 w 73"/>
              <a:gd name="T66" fmla="*/ 81 h 8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3" h="81">
                <a:moveTo>
                  <a:pt x="72" y="16"/>
                </a:moveTo>
                <a:lnTo>
                  <a:pt x="72" y="16"/>
                </a:lnTo>
                <a:lnTo>
                  <a:pt x="64" y="8"/>
                </a:lnTo>
                <a:lnTo>
                  <a:pt x="48" y="16"/>
                </a:lnTo>
                <a:lnTo>
                  <a:pt x="24" y="0"/>
                </a:lnTo>
                <a:lnTo>
                  <a:pt x="8" y="8"/>
                </a:lnTo>
                <a:lnTo>
                  <a:pt x="8" y="16"/>
                </a:lnTo>
                <a:lnTo>
                  <a:pt x="0" y="24"/>
                </a:lnTo>
                <a:lnTo>
                  <a:pt x="0" y="40"/>
                </a:lnTo>
                <a:lnTo>
                  <a:pt x="8" y="56"/>
                </a:lnTo>
                <a:lnTo>
                  <a:pt x="8" y="48"/>
                </a:lnTo>
                <a:lnTo>
                  <a:pt x="16" y="48"/>
                </a:lnTo>
                <a:lnTo>
                  <a:pt x="8" y="56"/>
                </a:lnTo>
                <a:lnTo>
                  <a:pt x="0" y="72"/>
                </a:lnTo>
                <a:lnTo>
                  <a:pt x="16" y="80"/>
                </a:lnTo>
                <a:lnTo>
                  <a:pt x="40" y="56"/>
                </a:lnTo>
                <a:lnTo>
                  <a:pt x="56" y="48"/>
                </a:lnTo>
                <a:lnTo>
                  <a:pt x="64" y="40"/>
                </a:lnTo>
                <a:lnTo>
                  <a:pt x="72" y="24"/>
                </a:lnTo>
                <a:lnTo>
                  <a:pt x="64" y="16"/>
                </a:lnTo>
                <a:lnTo>
                  <a:pt x="72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2" name="Freeform 261"/>
          <p:cNvSpPr>
            <a:spLocks noChangeAspect="1"/>
          </p:cNvSpPr>
          <p:nvPr/>
        </p:nvSpPr>
        <p:spPr bwMode="auto">
          <a:xfrm>
            <a:off x="3135313" y="4181475"/>
            <a:ext cx="277812" cy="403225"/>
          </a:xfrm>
          <a:custGeom>
            <a:avLst/>
            <a:gdLst>
              <a:gd name="T0" fmla="*/ 2147483647 w 161"/>
              <a:gd name="T1" fmla="*/ 2147483647 h 233"/>
              <a:gd name="T2" fmla="*/ 2147483647 w 161"/>
              <a:gd name="T3" fmla="*/ 2147483647 h 233"/>
              <a:gd name="T4" fmla="*/ 2147483647 w 161"/>
              <a:gd name="T5" fmla="*/ 2147483647 h 233"/>
              <a:gd name="T6" fmla="*/ 2147483647 w 161"/>
              <a:gd name="T7" fmla="*/ 2147483647 h 233"/>
              <a:gd name="T8" fmla="*/ 2147483647 w 161"/>
              <a:gd name="T9" fmla="*/ 2147483647 h 233"/>
              <a:gd name="T10" fmla="*/ 2147483647 w 161"/>
              <a:gd name="T11" fmla="*/ 2147483647 h 233"/>
              <a:gd name="T12" fmla="*/ 2147483647 w 161"/>
              <a:gd name="T13" fmla="*/ 2147483647 h 233"/>
              <a:gd name="T14" fmla="*/ 2147483647 w 161"/>
              <a:gd name="T15" fmla="*/ 2147483647 h 233"/>
              <a:gd name="T16" fmla="*/ 2147483647 w 161"/>
              <a:gd name="T17" fmla="*/ 2147483647 h 233"/>
              <a:gd name="T18" fmla="*/ 2147483647 w 161"/>
              <a:gd name="T19" fmla="*/ 2147483647 h 233"/>
              <a:gd name="T20" fmla="*/ 2147483647 w 161"/>
              <a:gd name="T21" fmla="*/ 2147483647 h 233"/>
              <a:gd name="T22" fmla="*/ 2147483647 w 161"/>
              <a:gd name="T23" fmla="*/ 2147483647 h 233"/>
              <a:gd name="T24" fmla="*/ 2147483647 w 161"/>
              <a:gd name="T25" fmla="*/ 2147483647 h 233"/>
              <a:gd name="T26" fmla="*/ 2147483647 w 161"/>
              <a:gd name="T27" fmla="*/ 2147483647 h 233"/>
              <a:gd name="T28" fmla="*/ 2147483647 w 161"/>
              <a:gd name="T29" fmla="*/ 2147483647 h 233"/>
              <a:gd name="T30" fmla="*/ 2147483647 w 161"/>
              <a:gd name="T31" fmla="*/ 0 h 233"/>
              <a:gd name="T32" fmla="*/ 2147483647 w 161"/>
              <a:gd name="T33" fmla="*/ 0 h 233"/>
              <a:gd name="T34" fmla="*/ 2147483647 w 161"/>
              <a:gd name="T35" fmla="*/ 2147483647 h 233"/>
              <a:gd name="T36" fmla="*/ 2147483647 w 161"/>
              <a:gd name="T37" fmla="*/ 2147483647 h 233"/>
              <a:gd name="T38" fmla="*/ 2147483647 w 161"/>
              <a:gd name="T39" fmla="*/ 2147483647 h 233"/>
              <a:gd name="T40" fmla="*/ 2147483647 w 161"/>
              <a:gd name="T41" fmla="*/ 2147483647 h 233"/>
              <a:gd name="T42" fmla="*/ 2147483647 w 161"/>
              <a:gd name="T43" fmla="*/ 2147483647 h 233"/>
              <a:gd name="T44" fmla="*/ 2147483647 w 161"/>
              <a:gd name="T45" fmla="*/ 2147483647 h 233"/>
              <a:gd name="T46" fmla="*/ 2147483647 w 161"/>
              <a:gd name="T47" fmla="*/ 2147483647 h 233"/>
              <a:gd name="T48" fmla="*/ 0 w 161"/>
              <a:gd name="T49" fmla="*/ 2147483647 h 233"/>
              <a:gd name="T50" fmla="*/ 2147483647 w 161"/>
              <a:gd name="T51" fmla="*/ 2147483647 h 233"/>
              <a:gd name="T52" fmla="*/ 0 w 161"/>
              <a:gd name="T53" fmla="*/ 2147483647 h 233"/>
              <a:gd name="T54" fmla="*/ 2147483647 w 161"/>
              <a:gd name="T55" fmla="*/ 2147483647 h 233"/>
              <a:gd name="T56" fmla="*/ 2147483647 w 161"/>
              <a:gd name="T57" fmla="*/ 2147483647 h 233"/>
              <a:gd name="T58" fmla="*/ 2147483647 w 161"/>
              <a:gd name="T59" fmla="*/ 2147483647 h 233"/>
              <a:gd name="T60" fmla="*/ 2147483647 w 161"/>
              <a:gd name="T61" fmla="*/ 2147483647 h 233"/>
              <a:gd name="T62" fmla="*/ 2147483647 w 161"/>
              <a:gd name="T63" fmla="*/ 2147483647 h 233"/>
              <a:gd name="T64" fmla="*/ 2147483647 w 161"/>
              <a:gd name="T65" fmla="*/ 2147483647 h 233"/>
              <a:gd name="T66" fmla="*/ 2147483647 w 161"/>
              <a:gd name="T67" fmla="*/ 2147483647 h 233"/>
              <a:gd name="T68" fmla="*/ 2147483647 w 161"/>
              <a:gd name="T69" fmla="*/ 2147483647 h 233"/>
              <a:gd name="T70" fmla="*/ 2147483647 w 161"/>
              <a:gd name="T71" fmla="*/ 2147483647 h 23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61"/>
              <a:gd name="T109" fmla="*/ 0 h 233"/>
              <a:gd name="T110" fmla="*/ 161 w 161"/>
              <a:gd name="T111" fmla="*/ 233 h 23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61" h="233">
                <a:moveTo>
                  <a:pt x="152" y="136"/>
                </a:moveTo>
                <a:lnTo>
                  <a:pt x="152" y="136"/>
                </a:lnTo>
                <a:lnTo>
                  <a:pt x="136" y="136"/>
                </a:lnTo>
                <a:lnTo>
                  <a:pt x="136" y="120"/>
                </a:lnTo>
                <a:lnTo>
                  <a:pt x="120" y="128"/>
                </a:lnTo>
                <a:lnTo>
                  <a:pt x="104" y="120"/>
                </a:lnTo>
                <a:lnTo>
                  <a:pt x="96" y="96"/>
                </a:lnTo>
                <a:lnTo>
                  <a:pt x="112" y="64"/>
                </a:lnTo>
                <a:lnTo>
                  <a:pt x="144" y="48"/>
                </a:lnTo>
                <a:lnTo>
                  <a:pt x="136" y="40"/>
                </a:lnTo>
                <a:lnTo>
                  <a:pt x="144" y="40"/>
                </a:lnTo>
                <a:lnTo>
                  <a:pt x="144" y="32"/>
                </a:lnTo>
                <a:lnTo>
                  <a:pt x="136" y="24"/>
                </a:lnTo>
                <a:lnTo>
                  <a:pt x="104" y="32"/>
                </a:lnTo>
                <a:lnTo>
                  <a:pt x="96" y="16"/>
                </a:lnTo>
                <a:lnTo>
                  <a:pt x="80" y="0"/>
                </a:lnTo>
                <a:lnTo>
                  <a:pt x="72" y="0"/>
                </a:lnTo>
                <a:lnTo>
                  <a:pt x="80" y="8"/>
                </a:lnTo>
                <a:lnTo>
                  <a:pt x="72" y="24"/>
                </a:lnTo>
                <a:lnTo>
                  <a:pt x="64" y="32"/>
                </a:lnTo>
                <a:lnTo>
                  <a:pt x="48" y="40"/>
                </a:lnTo>
                <a:lnTo>
                  <a:pt x="24" y="64"/>
                </a:lnTo>
                <a:lnTo>
                  <a:pt x="8" y="56"/>
                </a:lnTo>
                <a:lnTo>
                  <a:pt x="16" y="40"/>
                </a:lnTo>
                <a:lnTo>
                  <a:pt x="0" y="56"/>
                </a:lnTo>
                <a:lnTo>
                  <a:pt x="8" y="72"/>
                </a:lnTo>
                <a:lnTo>
                  <a:pt x="0" y="72"/>
                </a:lnTo>
                <a:lnTo>
                  <a:pt x="16" y="88"/>
                </a:lnTo>
                <a:lnTo>
                  <a:pt x="32" y="104"/>
                </a:lnTo>
                <a:lnTo>
                  <a:pt x="72" y="184"/>
                </a:lnTo>
                <a:lnTo>
                  <a:pt x="136" y="232"/>
                </a:lnTo>
                <a:lnTo>
                  <a:pt x="152" y="224"/>
                </a:lnTo>
                <a:lnTo>
                  <a:pt x="160" y="208"/>
                </a:lnTo>
                <a:lnTo>
                  <a:pt x="152" y="200"/>
                </a:lnTo>
                <a:lnTo>
                  <a:pt x="160" y="152"/>
                </a:lnTo>
                <a:lnTo>
                  <a:pt x="152" y="1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3" name="Freeform 262"/>
          <p:cNvSpPr>
            <a:spLocks noChangeAspect="1"/>
          </p:cNvSpPr>
          <p:nvPr/>
        </p:nvSpPr>
        <p:spPr bwMode="auto">
          <a:xfrm>
            <a:off x="3398838" y="4249738"/>
            <a:ext cx="250825" cy="306387"/>
          </a:xfrm>
          <a:custGeom>
            <a:avLst/>
            <a:gdLst>
              <a:gd name="T0" fmla="*/ 2147483647 w 145"/>
              <a:gd name="T1" fmla="*/ 2147483647 h 177"/>
              <a:gd name="T2" fmla="*/ 2147483647 w 145"/>
              <a:gd name="T3" fmla="*/ 2147483647 h 177"/>
              <a:gd name="T4" fmla="*/ 2147483647 w 145"/>
              <a:gd name="T5" fmla="*/ 2147483647 h 177"/>
              <a:gd name="T6" fmla="*/ 2147483647 w 145"/>
              <a:gd name="T7" fmla="*/ 2147483647 h 177"/>
              <a:gd name="T8" fmla="*/ 2147483647 w 145"/>
              <a:gd name="T9" fmla="*/ 2147483647 h 177"/>
              <a:gd name="T10" fmla="*/ 2147483647 w 145"/>
              <a:gd name="T11" fmla="*/ 2147483647 h 177"/>
              <a:gd name="T12" fmla="*/ 2147483647 w 145"/>
              <a:gd name="T13" fmla="*/ 2147483647 h 177"/>
              <a:gd name="T14" fmla="*/ 2147483647 w 145"/>
              <a:gd name="T15" fmla="*/ 2147483647 h 177"/>
              <a:gd name="T16" fmla="*/ 2147483647 w 145"/>
              <a:gd name="T17" fmla="*/ 2147483647 h 177"/>
              <a:gd name="T18" fmla="*/ 2147483647 w 145"/>
              <a:gd name="T19" fmla="*/ 2147483647 h 177"/>
              <a:gd name="T20" fmla="*/ 2147483647 w 145"/>
              <a:gd name="T21" fmla="*/ 2147483647 h 177"/>
              <a:gd name="T22" fmla="*/ 2147483647 w 145"/>
              <a:gd name="T23" fmla="*/ 0 h 177"/>
              <a:gd name="T24" fmla="*/ 2147483647 w 145"/>
              <a:gd name="T25" fmla="*/ 0 h 177"/>
              <a:gd name="T26" fmla="*/ 2147483647 w 145"/>
              <a:gd name="T27" fmla="*/ 2147483647 h 177"/>
              <a:gd name="T28" fmla="*/ 0 w 145"/>
              <a:gd name="T29" fmla="*/ 2147483647 h 177"/>
              <a:gd name="T30" fmla="*/ 2147483647 w 145"/>
              <a:gd name="T31" fmla="*/ 2147483647 h 177"/>
              <a:gd name="T32" fmla="*/ 0 w 145"/>
              <a:gd name="T33" fmla="*/ 2147483647 h 177"/>
              <a:gd name="T34" fmla="*/ 2147483647 w 145"/>
              <a:gd name="T35" fmla="*/ 2147483647 h 177"/>
              <a:gd name="T36" fmla="*/ 0 w 145"/>
              <a:gd name="T37" fmla="*/ 2147483647 h 177"/>
              <a:gd name="T38" fmla="*/ 2147483647 w 145"/>
              <a:gd name="T39" fmla="*/ 2147483647 h 177"/>
              <a:gd name="T40" fmla="*/ 2147483647 w 145"/>
              <a:gd name="T41" fmla="*/ 2147483647 h 177"/>
              <a:gd name="T42" fmla="*/ 2147483647 w 145"/>
              <a:gd name="T43" fmla="*/ 2147483647 h 177"/>
              <a:gd name="T44" fmla="*/ 2147483647 w 145"/>
              <a:gd name="T45" fmla="*/ 2147483647 h 177"/>
              <a:gd name="T46" fmla="*/ 2147483647 w 145"/>
              <a:gd name="T47" fmla="*/ 2147483647 h 177"/>
              <a:gd name="T48" fmla="*/ 2147483647 w 145"/>
              <a:gd name="T49" fmla="*/ 2147483647 h 177"/>
              <a:gd name="T50" fmla="*/ 2147483647 w 145"/>
              <a:gd name="T51" fmla="*/ 2147483647 h 177"/>
              <a:gd name="T52" fmla="*/ 2147483647 w 145"/>
              <a:gd name="T53" fmla="*/ 2147483647 h 177"/>
              <a:gd name="T54" fmla="*/ 2147483647 w 145"/>
              <a:gd name="T55" fmla="*/ 2147483647 h 177"/>
              <a:gd name="T56" fmla="*/ 2147483647 w 145"/>
              <a:gd name="T57" fmla="*/ 2147483647 h 177"/>
              <a:gd name="T58" fmla="*/ 2147483647 w 145"/>
              <a:gd name="T59" fmla="*/ 2147483647 h 17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5"/>
              <a:gd name="T91" fmla="*/ 0 h 177"/>
              <a:gd name="T92" fmla="*/ 145 w 145"/>
              <a:gd name="T93" fmla="*/ 177 h 17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5" h="177">
                <a:moveTo>
                  <a:pt x="144" y="136"/>
                </a:moveTo>
                <a:lnTo>
                  <a:pt x="144" y="136"/>
                </a:lnTo>
                <a:lnTo>
                  <a:pt x="144" y="112"/>
                </a:lnTo>
                <a:lnTo>
                  <a:pt x="136" y="96"/>
                </a:lnTo>
                <a:lnTo>
                  <a:pt x="136" y="88"/>
                </a:lnTo>
                <a:lnTo>
                  <a:pt x="120" y="88"/>
                </a:lnTo>
                <a:lnTo>
                  <a:pt x="112" y="72"/>
                </a:lnTo>
                <a:lnTo>
                  <a:pt x="112" y="64"/>
                </a:lnTo>
                <a:lnTo>
                  <a:pt x="104" y="48"/>
                </a:lnTo>
                <a:lnTo>
                  <a:pt x="56" y="32"/>
                </a:lnTo>
                <a:lnTo>
                  <a:pt x="48" y="24"/>
                </a:lnTo>
                <a:lnTo>
                  <a:pt x="48" y="0"/>
                </a:lnTo>
                <a:lnTo>
                  <a:pt x="32" y="0"/>
                </a:lnTo>
                <a:lnTo>
                  <a:pt x="16" y="16"/>
                </a:lnTo>
                <a:lnTo>
                  <a:pt x="0" y="16"/>
                </a:lnTo>
                <a:lnTo>
                  <a:pt x="8" y="32"/>
                </a:lnTo>
                <a:lnTo>
                  <a:pt x="0" y="80"/>
                </a:lnTo>
                <a:lnTo>
                  <a:pt x="8" y="88"/>
                </a:lnTo>
                <a:lnTo>
                  <a:pt x="0" y="104"/>
                </a:lnTo>
                <a:lnTo>
                  <a:pt x="8" y="128"/>
                </a:lnTo>
                <a:lnTo>
                  <a:pt x="8" y="136"/>
                </a:lnTo>
                <a:lnTo>
                  <a:pt x="16" y="176"/>
                </a:lnTo>
                <a:lnTo>
                  <a:pt x="24" y="176"/>
                </a:lnTo>
                <a:lnTo>
                  <a:pt x="40" y="160"/>
                </a:lnTo>
                <a:lnTo>
                  <a:pt x="64" y="168"/>
                </a:lnTo>
                <a:lnTo>
                  <a:pt x="72" y="160"/>
                </a:lnTo>
                <a:lnTo>
                  <a:pt x="88" y="168"/>
                </a:lnTo>
                <a:lnTo>
                  <a:pt x="96" y="128"/>
                </a:lnTo>
                <a:lnTo>
                  <a:pt x="128" y="128"/>
                </a:lnTo>
                <a:lnTo>
                  <a:pt x="144" y="13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4" name="Freeform 263"/>
          <p:cNvSpPr>
            <a:spLocks noChangeAspect="1"/>
          </p:cNvSpPr>
          <p:nvPr/>
        </p:nvSpPr>
        <p:spPr bwMode="auto">
          <a:xfrm>
            <a:off x="3549650" y="4471988"/>
            <a:ext cx="182563" cy="195262"/>
          </a:xfrm>
          <a:custGeom>
            <a:avLst/>
            <a:gdLst>
              <a:gd name="T0" fmla="*/ 2147483647 w 105"/>
              <a:gd name="T1" fmla="*/ 2147483647 h 113"/>
              <a:gd name="T2" fmla="*/ 2147483647 w 105"/>
              <a:gd name="T3" fmla="*/ 2147483647 h 113"/>
              <a:gd name="T4" fmla="*/ 2147483647 w 105"/>
              <a:gd name="T5" fmla="*/ 2147483647 h 113"/>
              <a:gd name="T6" fmla="*/ 2147483647 w 105"/>
              <a:gd name="T7" fmla="*/ 2147483647 h 113"/>
              <a:gd name="T8" fmla="*/ 2147483647 w 105"/>
              <a:gd name="T9" fmla="*/ 2147483647 h 113"/>
              <a:gd name="T10" fmla="*/ 2147483647 w 105"/>
              <a:gd name="T11" fmla="*/ 2147483647 h 113"/>
              <a:gd name="T12" fmla="*/ 2147483647 w 105"/>
              <a:gd name="T13" fmla="*/ 2147483647 h 113"/>
              <a:gd name="T14" fmla="*/ 2147483647 w 105"/>
              <a:gd name="T15" fmla="*/ 2147483647 h 113"/>
              <a:gd name="T16" fmla="*/ 2147483647 w 105"/>
              <a:gd name="T17" fmla="*/ 0 h 113"/>
              <a:gd name="T18" fmla="*/ 2147483647 w 105"/>
              <a:gd name="T19" fmla="*/ 0 h 113"/>
              <a:gd name="T20" fmla="*/ 0 w 105"/>
              <a:gd name="T21" fmla="*/ 2147483647 h 113"/>
              <a:gd name="T22" fmla="*/ 2147483647 w 105"/>
              <a:gd name="T23" fmla="*/ 2147483647 h 113"/>
              <a:gd name="T24" fmla="*/ 2147483647 w 105"/>
              <a:gd name="T25" fmla="*/ 2147483647 h 113"/>
              <a:gd name="T26" fmla="*/ 2147483647 w 105"/>
              <a:gd name="T27" fmla="*/ 2147483647 h 113"/>
              <a:gd name="T28" fmla="*/ 2147483647 w 105"/>
              <a:gd name="T29" fmla="*/ 2147483647 h 113"/>
              <a:gd name="T30" fmla="*/ 2147483647 w 105"/>
              <a:gd name="T31" fmla="*/ 2147483647 h 113"/>
              <a:gd name="T32" fmla="*/ 2147483647 w 105"/>
              <a:gd name="T33" fmla="*/ 2147483647 h 113"/>
              <a:gd name="T34" fmla="*/ 2147483647 w 105"/>
              <a:gd name="T35" fmla="*/ 2147483647 h 113"/>
              <a:gd name="T36" fmla="*/ 2147483647 w 105"/>
              <a:gd name="T37" fmla="*/ 2147483647 h 113"/>
              <a:gd name="T38" fmla="*/ 2147483647 w 105"/>
              <a:gd name="T39" fmla="*/ 2147483647 h 1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5"/>
              <a:gd name="T61" fmla="*/ 0 h 113"/>
              <a:gd name="T62" fmla="*/ 105 w 105"/>
              <a:gd name="T63" fmla="*/ 113 h 11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5" h="113">
                <a:moveTo>
                  <a:pt x="96" y="80"/>
                </a:moveTo>
                <a:lnTo>
                  <a:pt x="96" y="80"/>
                </a:lnTo>
                <a:lnTo>
                  <a:pt x="104" y="64"/>
                </a:lnTo>
                <a:lnTo>
                  <a:pt x="88" y="56"/>
                </a:lnTo>
                <a:lnTo>
                  <a:pt x="88" y="40"/>
                </a:lnTo>
                <a:lnTo>
                  <a:pt x="80" y="40"/>
                </a:lnTo>
                <a:lnTo>
                  <a:pt x="56" y="32"/>
                </a:lnTo>
                <a:lnTo>
                  <a:pt x="56" y="8"/>
                </a:lnTo>
                <a:lnTo>
                  <a:pt x="40" y="0"/>
                </a:lnTo>
                <a:lnTo>
                  <a:pt x="8" y="0"/>
                </a:lnTo>
                <a:lnTo>
                  <a:pt x="0" y="40"/>
                </a:lnTo>
                <a:lnTo>
                  <a:pt x="16" y="64"/>
                </a:lnTo>
                <a:lnTo>
                  <a:pt x="40" y="64"/>
                </a:lnTo>
                <a:lnTo>
                  <a:pt x="56" y="80"/>
                </a:lnTo>
                <a:lnTo>
                  <a:pt x="56" y="88"/>
                </a:lnTo>
                <a:lnTo>
                  <a:pt x="48" y="104"/>
                </a:lnTo>
                <a:lnTo>
                  <a:pt x="72" y="112"/>
                </a:lnTo>
                <a:lnTo>
                  <a:pt x="80" y="104"/>
                </a:lnTo>
                <a:lnTo>
                  <a:pt x="96" y="96"/>
                </a:lnTo>
                <a:lnTo>
                  <a:pt x="96" y="8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5" name="Freeform 264"/>
          <p:cNvSpPr>
            <a:spLocks noChangeAspect="1"/>
          </p:cNvSpPr>
          <p:nvPr/>
        </p:nvSpPr>
        <p:spPr bwMode="auto">
          <a:xfrm>
            <a:off x="3300413" y="5384800"/>
            <a:ext cx="112712" cy="11271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0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5"/>
              <a:gd name="T73" fmla="*/ 0 h 65"/>
              <a:gd name="T74" fmla="*/ 65 w 65"/>
              <a:gd name="T75" fmla="*/ 65 h 6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5" h="65">
                <a:moveTo>
                  <a:pt x="64" y="48"/>
                </a:moveTo>
                <a:lnTo>
                  <a:pt x="64" y="48"/>
                </a:lnTo>
                <a:lnTo>
                  <a:pt x="64" y="0"/>
                </a:lnTo>
                <a:lnTo>
                  <a:pt x="48" y="8"/>
                </a:lnTo>
                <a:lnTo>
                  <a:pt x="40" y="16"/>
                </a:lnTo>
                <a:lnTo>
                  <a:pt x="48" y="24"/>
                </a:lnTo>
                <a:lnTo>
                  <a:pt x="56" y="16"/>
                </a:lnTo>
                <a:lnTo>
                  <a:pt x="56" y="24"/>
                </a:lnTo>
                <a:lnTo>
                  <a:pt x="48" y="24"/>
                </a:lnTo>
                <a:lnTo>
                  <a:pt x="48" y="40"/>
                </a:lnTo>
                <a:lnTo>
                  <a:pt x="48" y="32"/>
                </a:lnTo>
                <a:lnTo>
                  <a:pt x="40" y="32"/>
                </a:lnTo>
                <a:lnTo>
                  <a:pt x="32" y="32"/>
                </a:lnTo>
                <a:lnTo>
                  <a:pt x="8" y="16"/>
                </a:lnTo>
                <a:lnTo>
                  <a:pt x="0" y="24"/>
                </a:lnTo>
                <a:lnTo>
                  <a:pt x="8" y="32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24" y="48"/>
                </a:lnTo>
                <a:lnTo>
                  <a:pt x="40" y="56"/>
                </a:lnTo>
                <a:lnTo>
                  <a:pt x="48" y="56"/>
                </a:lnTo>
                <a:lnTo>
                  <a:pt x="56" y="64"/>
                </a:lnTo>
                <a:lnTo>
                  <a:pt x="64" y="4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6" name="Freeform 265"/>
          <p:cNvSpPr>
            <a:spLocks noChangeAspect="1"/>
          </p:cNvSpPr>
          <p:nvPr/>
        </p:nvSpPr>
        <p:spPr bwMode="auto">
          <a:xfrm>
            <a:off x="3411538" y="5384800"/>
            <a:ext cx="85725" cy="127000"/>
          </a:xfrm>
          <a:custGeom>
            <a:avLst/>
            <a:gdLst>
              <a:gd name="T0" fmla="*/ 0 w 49"/>
              <a:gd name="T1" fmla="*/ 2147483647 h 73"/>
              <a:gd name="T2" fmla="*/ 0 w 49"/>
              <a:gd name="T3" fmla="*/ 2147483647 h 73"/>
              <a:gd name="T4" fmla="*/ 0 w 49"/>
              <a:gd name="T5" fmla="*/ 0 h 73"/>
              <a:gd name="T6" fmla="*/ 2147483647 w 49"/>
              <a:gd name="T7" fmla="*/ 2147483647 h 73"/>
              <a:gd name="T8" fmla="*/ 2147483647 w 49"/>
              <a:gd name="T9" fmla="*/ 2147483647 h 73"/>
              <a:gd name="T10" fmla="*/ 2147483647 w 49"/>
              <a:gd name="T11" fmla="*/ 2147483647 h 73"/>
              <a:gd name="T12" fmla="*/ 2147483647 w 49"/>
              <a:gd name="T13" fmla="*/ 2147483647 h 73"/>
              <a:gd name="T14" fmla="*/ 2147483647 w 49"/>
              <a:gd name="T15" fmla="*/ 2147483647 h 73"/>
              <a:gd name="T16" fmla="*/ 2147483647 w 49"/>
              <a:gd name="T17" fmla="*/ 2147483647 h 73"/>
              <a:gd name="T18" fmla="*/ 0 w 49"/>
              <a:gd name="T19" fmla="*/ 2147483647 h 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9"/>
              <a:gd name="T31" fmla="*/ 0 h 73"/>
              <a:gd name="T32" fmla="*/ 49 w 49"/>
              <a:gd name="T33" fmla="*/ 73 h 7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9" h="73">
                <a:moveTo>
                  <a:pt x="0" y="48"/>
                </a:moveTo>
                <a:lnTo>
                  <a:pt x="0" y="48"/>
                </a:lnTo>
                <a:lnTo>
                  <a:pt x="0" y="0"/>
                </a:lnTo>
                <a:lnTo>
                  <a:pt x="8" y="24"/>
                </a:lnTo>
                <a:lnTo>
                  <a:pt x="32" y="40"/>
                </a:lnTo>
                <a:lnTo>
                  <a:pt x="48" y="48"/>
                </a:lnTo>
                <a:lnTo>
                  <a:pt x="40" y="56"/>
                </a:lnTo>
                <a:lnTo>
                  <a:pt x="16" y="64"/>
                </a:lnTo>
                <a:lnTo>
                  <a:pt x="8" y="72"/>
                </a:lnTo>
                <a:lnTo>
                  <a:pt x="0" y="4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7" name="Freeform 266"/>
          <p:cNvSpPr>
            <a:spLocks noChangeAspect="1"/>
          </p:cNvSpPr>
          <p:nvPr/>
        </p:nvSpPr>
        <p:spPr bwMode="auto">
          <a:xfrm>
            <a:off x="3314700" y="4527550"/>
            <a:ext cx="431800" cy="860425"/>
          </a:xfrm>
          <a:custGeom>
            <a:avLst/>
            <a:gdLst>
              <a:gd name="T0" fmla="*/ 2147483647 w 249"/>
              <a:gd name="T1" fmla="*/ 2147483647 h 497"/>
              <a:gd name="T2" fmla="*/ 2147483647 w 249"/>
              <a:gd name="T3" fmla="*/ 2147483647 h 497"/>
              <a:gd name="T4" fmla="*/ 2147483647 w 249"/>
              <a:gd name="T5" fmla="*/ 2147483647 h 497"/>
              <a:gd name="T6" fmla="*/ 2147483647 w 249"/>
              <a:gd name="T7" fmla="*/ 2147483647 h 497"/>
              <a:gd name="T8" fmla="*/ 2147483647 w 249"/>
              <a:gd name="T9" fmla="*/ 2147483647 h 497"/>
              <a:gd name="T10" fmla="*/ 2147483647 w 249"/>
              <a:gd name="T11" fmla="*/ 2147483647 h 497"/>
              <a:gd name="T12" fmla="*/ 2147483647 w 249"/>
              <a:gd name="T13" fmla="*/ 2147483647 h 497"/>
              <a:gd name="T14" fmla="*/ 2147483647 w 249"/>
              <a:gd name="T15" fmla="*/ 2147483647 h 497"/>
              <a:gd name="T16" fmla="*/ 2147483647 w 249"/>
              <a:gd name="T17" fmla="*/ 2147483647 h 497"/>
              <a:gd name="T18" fmla="*/ 2147483647 w 249"/>
              <a:gd name="T19" fmla="*/ 2147483647 h 497"/>
              <a:gd name="T20" fmla="*/ 2147483647 w 249"/>
              <a:gd name="T21" fmla="*/ 2147483647 h 497"/>
              <a:gd name="T22" fmla="*/ 2147483647 w 249"/>
              <a:gd name="T23" fmla="*/ 2147483647 h 497"/>
              <a:gd name="T24" fmla="*/ 2147483647 w 249"/>
              <a:gd name="T25" fmla="*/ 2147483647 h 497"/>
              <a:gd name="T26" fmla="*/ 2147483647 w 249"/>
              <a:gd name="T27" fmla="*/ 2147483647 h 497"/>
              <a:gd name="T28" fmla="*/ 2147483647 w 249"/>
              <a:gd name="T29" fmla="*/ 2147483647 h 497"/>
              <a:gd name="T30" fmla="*/ 2147483647 w 249"/>
              <a:gd name="T31" fmla="*/ 2147483647 h 497"/>
              <a:gd name="T32" fmla="*/ 2147483647 w 249"/>
              <a:gd name="T33" fmla="*/ 2147483647 h 497"/>
              <a:gd name="T34" fmla="*/ 2147483647 w 249"/>
              <a:gd name="T35" fmla="*/ 2147483647 h 497"/>
              <a:gd name="T36" fmla="*/ 2147483647 w 249"/>
              <a:gd name="T37" fmla="*/ 2147483647 h 497"/>
              <a:gd name="T38" fmla="*/ 2147483647 w 249"/>
              <a:gd name="T39" fmla="*/ 2147483647 h 497"/>
              <a:gd name="T40" fmla="*/ 0 w 249"/>
              <a:gd name="T41" fmla="*/ 2147483647 h 497"/>
              <a:gd name="T42" fmla="*/ 0 w 249"/>
              <a:gd name="T43" fmla="*/ 2147483647 h 497"/>
              <a:gd name="T44" fmla="*/ 2147483647 w 249"/>
              <a:gd name="T45" fmla="*/ 2147483647 h 497"/>
              <a:gd name="T46" fmla="*/ 2147483647 w 249"/>
              <a:gd name="T47" fmla="*/ 2147483647 h 497"/>
              <a:gd name="T48" fmla="*/ 2147483647 w 249"/>
              <a:gd name="T49" fmla="*/ 2147483647 h 497"/>
              <a:gd name="T50" fmla="*/ 2147483647 w 249"/>
              <a:gd name="T51" fmla="*/ 2147483647 h 497"/>
              <a:gd name="T52" fmla="*/ 2147483647 w 249"/>
              <a:gd name="T53" fmla="*/ 2147483647 h 497"/>
              <a:gd name="T54" fmla="*/ 2147483647 w 249"/>
              <a:gd name="T55" fmla="*/ 2147483647 h 497"/>
              <a:gd name="T56" fmla="*/ 2147483647 w 249"/>
              <a:gd name="T57" fmla="*/ 2147483647 h 497"/>
              <a:gd name="T58" fmla="*/ 2147483647 w 249"/>
              <a:gd name="T59" fmla="*/ 2147483647 h 497"/>
              <a:gd name="T60" fmla="*/ 2147483647 w 249"/>
              <a:gd name="T61" fmla="*/ 2147483647 h 497"/>
              <a:gd name="T62" fmla="*/ 2147483647 w 249"/>
              <a:gd name="T63" fmla="*/ 2147483647 h 497"/>
              <a:gd name="T64" fmla="*/ 2147483647 w 249"/>
              <a:gd name="T65" fmla="*/ 2147483647 h 497"/>
              <a:gd name="T66" fmla="*/ 2147483647 w 249"/>
              <a:gd name="T67" fmla="*/ 2147483647 h 497"/>
              <a:gd name="T68" fmla="*/ 2147483647 w 249"/>
              <a:gd name="T69" fmla="*/ 2147483647 h 497"/>
              <a:gd name="T70" fmla="*/ 2147483647 w 249"/>
              <a:gd name="T71" fmla="*/ 2147483647 h 497"/>
              <a:gd name="T72" fmla="*/ 2147483647 w 249"/>
              <a:gd name="T73" fmla="*/ 2147483647 h 497"/>
              <a:gd name="T74" fmla="*/ 2147483647 w 249"/>
              <a:gd name="T75" fmla="*/ 2147483647 h 497"/>
              <a:gd name="T76" fmla="*/ 2147483647 w 249"/>
              <a:gd name="T77" fmla="*/ 2147483647 h 497"/>
              <a:gd name="T78" fmla="*/ 2147483647 w 249"/>
              <a:gd name="T79" fmla="*/ 2147483647 h 497"/>
              <a:gd name="T80" fmla="*/ 2147483647 w 249"/>
              <a:gd name="T81" fmla="*/ 2147483647 h 497"/>
              <a:gd name="T82" fmla="*/ 2147483647 w 249"/>
              <a:gd name="T83" fmla="*/ 2147483647 h 49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49"/>
              <a:gd name="T127" fmla="*/ 0 h 497"/>
              <a:gd name="T128" fmla="*/ 249 w 249"/>
              <a:gd name="T129" fmla="*/ 497 h 49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49" h="497">
                <a:moveTo>
                  <a:pt x="184" y="176"/>
                </a:moveTo>
                <a:lnTo>
                  <a:pt x="184" y="176"/>
                </a:lnTo>
                <a:lnTo>
                  <a:pt x="200" y="120"/>
                </a:lnTo>
                <a:lnTo>
                  <a:pt x="232" y="80"/>
                </a:lnTo>
                <a:lnTo>
                  <a:pt x="248" y="72"/>
                </a:lnTo>
                <a:lnTo>
                  <a:pt x="240" y="48"/>
                </a:lnTo>
                <a:lnTo>
                  <a:pt x="232" y="48"/>
                </a:lnTo>
                <a:lnTo>
                  <a:pt x="232" y="64"/>
                </a:lnTo>
                <a:lnTo>
                  <a:pt x="216" y="72"/>
                </a:lnTo>
                <a:lnTo>
                  <a:pt x="208" y="80"/>
                </a:lnTo>
                <a:lnTo>
                  <a:pt x="184" y="72"/>
                </a:lnTo>
                <a:lnTo>
                  <a:pt x="192" y="56"/>
                </a:lnTo>
                <a:lnTo>
                  <a:pt x="192" y="48"/>
                </a:lnTo>
                <a:lnTo>
                  <a:pt x="176" y="32"/>
                </a:lnTo>
                <a:lnTo>
                  <a:pt x="152" y="32"/>
                </a:lnTo>
                <a:lnTo>
                  <a:pt x="136" y="8"/>
                </a:lnTo>
                <a:lnTo>
                  <a:pt x="120" y="0"/>
                </a:lnTo>
                <a:lnTo>
                  <a:pt x="112" y="8"/>
                </a:lnTo>
                <a:lnTo>
                  <a:pt x="88" y="0"/>
                </a:lnTo>
                <a:lnTo>
                  <a:pt x="72" y="16"/>
                </a:lnTo>
                <a:lnTo>
                  <a:pt x="72" y="32"/>
                </a:lnTo>
                <a:lnTo>
                  <a:pt x="56" y="40"/>
                </a:lnTo>
                <a:lnTo>
                  <a:pt x="64" y="64"/>
                </a:lnTo>
                <a:lnTo>
                  <a:pt x="48" y="88"/>
                </a:lnTo>
                <a:lnTo>
                  <a:pt x="32" y="136"/>
                </a:lnTo>
                <a:lnTo>
                  <a:pt x="40" y="168"/>
                </a:lnTo>
                <a:lnTo>
                  <a:pt x="32" y="192"/>
                </a:lnTo>
                <a:lnTo>
                  <a:pt x="32" y="208"/>
                </a:lnTo>
                <a:lnTo>
                  <a:pt x="24" y="216"/>
                </a:lnTo>
                <a:lnTo>
                  <a:pt x="24" y="248"/>
                </a:lnTo>
                <a:lnTo>
                  <a:pt x="16" y="264"/>
                </a:lnTo>
                <a:lnTo>
                  <a:pt x="16" y="296"/>
                </a:lnTo>
                <a:lnTo>
                  <a:pt x="16" y="312"/>
                </a:lnTo>
                <a:lnTo>
                  <a:pt x="16" y="344"/>
                </a:lnTo>
                <a:lnTo>
                  <a:pt x="24" y="344"/>
                </a:lnTo>
                <a:lnTo>
                  <a:pt x="24" y="352"/>
                </a:lnTo>
                <a:lnTo>
                  <a:pt x="16" y="352"/>
                </a:lnTo>
                <a:lnTo>
                  <a:pt x="24" y="352"/>
                </a:lnTo>
                <a:lnTo>
                  <a:pt x="16" y="384"/>
                </a:lnTo>
                <a:lnTo>
                  <a:pt x="8" y="400"/>
                </a:lnTo>
                <a:lnTo>
                  <a:pt x="8" y="416"/>
                </a:lnTo>
                <a:lnTo>
                  <a:pt x="0" y="440"/>
                </a:lnTo>
                <a:lnTo>
                  <a:pt x="0" y="456"/>
                </a:lnTo>
                <a:lnTo>
                  <a:pt x="0" y="464"/>
                </a:lnTo>
                <a:lnTo>
                  <a:pt x="8" y="456"/>
                </a:lnTo>
                <a:lnTo>
                  <a:pt x="8" y="480"/>
                </a:lnTo>
                <a:lnTo>
                  <a:pt x="16" y="488"/>
                </a:lnTo>
                <a:lnTo>
                  <a:pt x="40" y="488"/>
                </a:lnTo>
                <a:lnTo>
                  <a:pt x="56" y="488"/>
                </a:lnTo>
                <a:lnTo>
                  <a:pt x="56" y="496"/>
                </a:lnTo>
                <a:lnTo>
                  <a:pt x="48" y="464"/>
                </a:lnTo>
                <a:lnTo>
                  <a:pt x="56" y="456"/>
                </a:lnTo>
                <a:lnTo>
                  <a:pt x="64" y="448"/>
                </a:lnTo>
                <a:lnTo>
                  <a:pt x="72" y="424"/>
                </a:lnTo>
                <a:lnTo>
                  <a:pt x="96" y="408"/>
                </a:lnTo>
                <a:lnTo>
                  <a:pt x="96" y="392"/>
                </a:lnTo>
                <a:lnTo>
                  <a:pt x="88" y="392"/>
                </a:lnTo>
                <a:lnTo>
                  <a:pt x="72" y="376"/>
                </a:lnTo>
                <a:lnTo>
                  <a:pt x="72" y="368"/>
                </a:lnTo>
                <a:lnTo>
                  <a:pt x="80" y="360"/>
                </a:lnTo>
                <a:lnTo>
                  <a:pt x="96" y="352"/>
                </a:lnTo>
                <a:lnTo>
                  <a:pt x="96" y="344"/>
                </a:lnTo>
                <a:lnTo>
                  <a:pt x="104" y="344"/>
                </a:lnTo>
                <a:lnTo>
                  <a:pt x="104" y="328"/>
                </a:lnTo>
                <a:lnTo>
                  <a:pt x="112" y="320"/>
                </a:lnTo>
                <a:lnTo>
                  <a:pt x="104" y="312"/>
                </a:lnTo>
                <a:lnTo>
                  <a:pt x="112" y="312"/>
                </a:lnTo>
                <a:lnTo>
                  <a:pt x="120" y="312"/>
                </a:lnTo>
                <a:lnTo>
                  <a:pt x="120" y="304"/>
                </a:lnTo>
                <a:lnTo>
                  <a:pt x="112" y="304"/>
                </a:lnTo>
                <a:lnTo>
                  <a:pt x="104" y="304"/>
                </a:lnTo>
                <a:lnTo>
                  <a:pt x="104" y="280"/>
                </a:lnTo>
                <a:lnTo>
                  <a:pt x="120" y="288"/>
                </a:lnTo>
                <a:lnTo>
                  <a:pt x="136" y="280"/>
                </a:lnTo>
                <a:lnTo>
                  <a:pt x="144" y="256"/>
                </a:lnTo>
                <a:lnTo>
                  <a:pt x="136" y="248"/>
                </a:lnTo>
                <a:lnTo>
                  <a:pt x="144" y="248"/>
                </a:lnTo>
                <a:lnTo>
                  <a:pt x="160" y="248"/>
                </a:lnTo>
                <a:lnTo>
                  <a:pt x="200" y="240"/>
                </a:lnTo>
                <a:lnTo>
                  <a:pt x="208" y="216"/>
                </a:lnTo>
                <a:lnTo>
                  <a:pt x="208" y="208"/>
                </a:lnTo>
                <a:lnTo>
                  <a:pt x="200" y="200"/>
                </a:lnTo>
                <a:lnTo>
                  <a:pt x="200" y="192"/>
                </a:lnTo>
                <a:lnTo>
                  <a:pt x="184" y="184"/>
                </a:lnTo>
                <a:lnTo>
                  <a:pt x="184" y="17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8" name="Freeform 267"/>
          <p:cNvSpPr>
            <a:spLocks noChangeAspect="1"/>
          </p:cNvSpPr>
          <p:nvPr/>
        </p:nvSpPr>
        <p:spPr bwMode="auto">
          <a:xfrm>
            <a:off x="3633788" y="4735513"/>
            <a:ext cx="125412" cy="111125"/>
          </a:xfrm>
          <a:custGeom>
            <a:avLst/>
            <a:gdLst>
              <a:gd name="T0" fmla="*/ 2147483647 w 73"/>
              <a:gd name="T1" fmla="*/ 2147483647 h 65"/>
              <a:gd name="T2" fmla="*/ 2147483647 w 73"/>
              <a:gd name="T3" fmla="*/ 2147483647 h 65"/>
              <a:gd name="T4" fmla="*/ 2147483647 w 73"/>
              <a:gd name="T5" fmla="*/ 2147483647 h 65"/>
              <a:gd name="T6" fmla="*/ 2147483647 w 73"/>
              <a:gd name="T7" fmla="*/ 2147483647 h 65"/>
              <a:gd name="T8" fmla="*/ 2147483647 w 73"/>
              <a:gd name="T9" fmla="*/ 2147483647 h 65"/>
              <a:gd name="T10" fmla="*/ 2147483647 w 73"/>
              <a:gd name="T11" fmla="*/ 2147483647 h 65"/>
              <a:gd name="T12" fmla="*/ 2147483647 w 73"/>
              <a:gd name="T13" fmla="*/ 0 h 65"/>
              <a:gd name="T14" fmla="*/ 2147483647 w 73"/>
              <a:gd name="T15" fmla="*/ 0 h 65"/>
              <a:gd name="T16" fmla="*/ 0 w 73"/>
              <a:gd name="T17" fmla="*/ 2147483647 h 65"/>
              <a:gd name="T18" fmla="*/ 2147483647 w 73"/>
              <a:gd name="T19" fmla="*/ 2147483647 h 65"/>
              <a:gd name="T20" fmla="*/ 2147483647 w 73"/>
              <a:gd name="T21" fmla="*/ 2147483647 h 65"/>
              <a:gd name="T22" fmla="*/ 2147483647 w 73"/>
              <a:gd name="T23" fmla="*/ 2147483647 h 65"/>
              <a:gd name="T24" fmla="*/ 2147483647 w 73"/>
              <a:gd name="T25" fmla="*/ 2147483647 h 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3"/>
              <a:gd name="T40" fmla="*/ 0 h 65"/>
              <a:gd name="T41" fmla="*/ 73 w 73"/>
              <a:gd name="T42" fmla="*/ 65 h 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3" h="65">
                <a:moveTo>
                  <a:pt x="64" y="48"/>
                </a:moveTo>
                <a:lnTo>
                  <a:pt x="64" y="48"/>
                </a:lnTo>
                <a:lnTo>
                  <a:pt x="72" y="32"/>
                </a:lnTo>
                <a:lnTo>
                  <a:pt x="64" y="24"/>
                </a:lnTo>
                <a:lnTo>
                  <a:pt x="40" y="8"/>
                </a:lnTo>
                <a:lnTo>
                  <a:pt x="32" y="8"/>
                </a:lnTo>
                <a:lnTo>
                  <a:pt x="24" y="0"/>
                </a:lnTo>
                <a:lnTo>
                  <a:pt x="16" y="0"/>
                </a:lnTo>
                <a:lnTo>
                  <a:pt x="0" y="56"/>
                </a:lnTo>
                <a:lnTo>
                  <a:pt x="8" y="56"/>
                </a:lnTo>
                <a:lnTo>
                  <a:pt x="32" y="64"/>
                </a:lnTo>
                <a:lnTo>
                  <a:pt x="56" y="64"/>
                </a:lnTo>
                <a:lnTo>
                  <a:pt x="64" y="4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49" name="Freeform 268"/>
          <p:cNvSpPr>
            <a:spLocks noChangeAspect="1"/>
          </p:cNvSpPr>
          <p:nvPr/>
        </p:nvSpPr>
        <p:spPr bwMode="auto">
          <a:xfrm>
            <a:off x="3300413" y="3932238"/>
            <a:ext cx="858837" cy="887412"/>
          </a:xfrm>
          <a:custGeom>
            <a:avLst/>
            <a:gdLst>
              <a:gd name="T0" fmla="*/ 2147483647 w 497"/>
              <a:gd name="T1" fmla="*/ 2147483647 h 513"/>
              <a:gd name="T2" fmla="*/ 2147483647 w 497"/>
              <a:gd name="T3" fmla="*/ 2147483647 h 513"/>
              <a:gd name="T4" fmla="*/ 2147483647 w 497"/>
              <a:gd name="T5" fmla="*/ 2147483647 h 513"/>
              <a:gd name="T6" fmla="*/ 2147483647 w 497"/>
              <a:gd name="T7" fmla="*/ 2147483647 h 513"/>
              <a:gd name="T8" fmla="*/ 2147483647 w 497"/>
              <a:gd name="T9" fmla="*/ 2147483647 h 513"/>
              <a:gd name="T10" fmla="*/ 2147483647 w 497"/>
              <a:gd name="T11" fmla="*/ 2147483647 h 513"/>
              <a:gd name="T12" fmla="*/ 2147483647 w 497"/>
              <a:gd name="T13" fmla="*/ 0 h 513"/>
              <a:gd name="T14" fmla="*/ 2147483647 w 497"/>
              <a:gd name="T15" fmla="*/ 2147483647 h 513"/>
              <a:gd name="T16" fmla="*/ 2147483647 w 497"/>
              <a:gd name="T17" fmla="*/ 2147483647 h 513"/>
              <a:gd name="T18" fmla="*/ 2147483647 w 497"/>
              <a:gd name="T19" fmla="*/ 2147483647 h 513"/>
              <a:gd name="T20" fmla="*/ 2147483647 w 497"/>
              <a:gd name="T21" fmla="*/ 2147483647 h 513"/>
              <a:gd name="T22" fmla="*/ 2147483647 w 497"/>
              <a:gd name="T23" fmla="*/ 2147483647 h 513"/>
              <a:gd name="T24" fmla="*/ 2147483647 w 497"/>
              <a:gd name="T25" fmla="*/ 2147483647 h 513"/>
              <a:gd name="T26" fmla="*/ 2147483647 w 497"/>
              <a:gd name="T27" fmla="*/ 2147483647 h 513"/>
              <a:gd name="T28" fmla="*/ 2147483647 w 497"/>
              <a:gd name="T29" fmla="*/ 2147483647 h 513"/>
              <a:gd name="T30" fmla="*/ 2147483647 w 497"/>
              <a:gd name="T31" fmla="*/ 2147483647 h 513"/>
              <a:gd name="T32" fmla="*/ 2147483647 w 497"/>
              <a:gd name="T33" fmla="*/ 2147483647 h 513"/>
              <a:gd name="T34" fmla="*/ 2147483647 w 497"/>
              <a:gd name="T35" fmla="*/ 2147483647 h 513"/>
              <a:gd name="T36" fmla="*/ 2147483647 w 497"/>
              <a:gd name="T37" fmla="*/ 2147483647 h 513"/>
              <a:gd name="T38" fmla="*/ 2147483647 w 497"/>
              <a:gd name="T39" fmla="*/ 2147483647 h 513"/>
              <a:gd name="T40" fmla="*/ 2147483647 w 497"/>
              <a:gd name="T41" fmla="*/ 2147483647 h 513"/>
              <a:gd name="T42" fmla="*/ 2147483647 w 497"/>
              <a:gd name="T43" fmla="*/ 2147483647 h 513"/>
              <a:gd name="T44" fmla="*/ 2147483647 w 497"/>
              <a:gd name="T45" fmla="*/ 2147483647 h 513"/>
              <a:gd name="T46" fmla="*/ 2147483647 w 497"/>
              <a:gd name="T47" fmla="*/ 2147483647 h 513"/>
              <a:gd name="T48" fmla="*/ 2147483647 w 497"/>
              <a:gd name="T49" fmla="*/ 2147483647 h 513"/>
              <a:gd name="T50" fmla="*/ 2147483647 w 497"/>
              <a:gd name="T51" fmla="*/ 2147483647 h 513"/>
              <a:gd name="T52" fmla="*/ 2147483647 w 497"/>
              <a:gd name="T53" fmla="*/ 2147483647 h 513"/>
              <a:gd name="T54" fmla="*/ 2147483647 w 497"/>
              <a:gd name="T55" fmla="*/ 2147483647 h 513"/>
              <a:gd name="T56" fmla="*/ 2147483647 w 497"/>
              <a:gd name="T57" fmla="*/ 2147483647 h 513"/>
              <a:gd name="T58" fmla="*/ 2147483647 w 497"/>
              <a:gd name="T59" fmla="*/ 2147483647 h 513"/>
              <a:gd name="T60" fmla="*/ 2147483647 w 497"/>
              <a:gd name="T61" fmla="*/ 2147483647 h 513"/>
              <a:gd name="T62" fmla="*/ 2147483647 w 497"/>
              <a:gd name="T63" fmla="*/ 2147483647 h 513"/>
              <a:gd name="T64" fmla="*/ 2147483647 w 497"/>
              <a:gd name="T65" fmla="*/ 2147483647 h 513"/>
              <a:gd name="T66" fmla="*/ 2147483647 w 497"/>
              <a:gd name="T67" fmla="*/ 2147483647 h 513"/>
              <a:gd name="T68" fmla="*/ 2147483647 w 497"/>
              <a:gd name="T69" fmla="*/ 2147483647 h 513"/>
              <a:gd name="T70" fmla="*/ 2147483647 w 497"/>
              <a:gd name="T71" fmla="*/ 2147483647 h 513"/>
              <a:gd name="T72" fmla="*/ 2147483647 w 497"/>
              <a:gd name="T73" fmla="*/ 2147483647 h 513"/>
              <a:gd name="T74" fmla="*/ 2147483647 w 497"/>
              <a:gd name="T75" fmla="*/ 2147483647 h 513"/>
              <a:gd name="T76" fmla="*/ 2147483647 w 497"/>
              <a:gd name="T77" fmla="*/ 2147483647 h 513"/>
              <a:gd name="T78" fmla="*/ 2147483647 w 497"/>
              <a:gd name="T79" fmla="*/ 2147483647 h 513"/>
              <a:gd name="T80" fmla="*/ 2147483647 w 497"/>
              <a:gd name="T81" fmla="*/ 2147483647 h 513"/>
              <a:gd name="T82" fmla="*/ 2147483647 w 497"/>
              <a:gd name="T83" fmla="*/ 2147483647 h 513"/>
              <a:gd name="T84" fmla="*/ 2147483647 w 497"/>
              <a:gd name="T85" fmla="*/ 2147483647 h 513"/>
              <a:gd name="T86" fmla="*/ 2147483647 w 497"/>
              <a:gd name="T87" fmla="*/ 2147483647 h 513"/>
              <a:gd name="T88" fmla="*/ 2147483647 w 497"/>
              <a:gd name="T89" fmla="*/ 2147483647 h 513"/>
              <a:gd name="T90" fmla="*/ 2147483647 w 497"/>
              <a:gd name="T91" fmla="*/ 2147483647 h 513"/>
              <a:gd name="T92" fmla="*/ 2147483647 w 497"/>
              <a:gd name="T93" fmla="*/ 2147483647 h 513"/>
              <a:gd name="T94" fmla="*/ 2147483647 w 497"/>
              <a:gd name="T95" fmla="*/ 2147483647 h 513"/>
              <a:gd name="T96" fmla="*/ 2147483647 w 497"/>
              <a:gd name="T97" fmla="*/ 2147483647 h 513"/>
              <a:gd name="T98" fmla="*/ 2147483647 w 497"/>
              <a:gd name="T99" fmla="*/ 2147483647 h 513"/>
              <a:gd name="T100" fmla="*/ 2147483647 w 497"/>
              <a:gd name="T101" fmla="*/ 2147483647 h 513"/>
              <a:gd name="T102" fmla="*/ 2147483647 w 497"/>
              <a:gd name="T103" fmla="*/ 2147483647 h 513"/>
              <a:gd name="T104" fmla="*/ 2147483647 w 497"/>
              <a:gd name="T105" fmla="*/ 2147483647 h 51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97"/>
              <a:gd name="T160" fmla="*/ 0 h 513"/>
              <a:gd name="T161" fmla="*/ 497 w 497"/>
              <a:gd name="T162" fmla="*/ 513 h 51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97" h="513">
                <a:moveTo>
                  <a:pt x="288" y="16"/>
                </a:moveTo>
                <a:lnTo>
                  <a:pt x="288" y="16"/>
                </a:lnTo>
                <a:lnTo>
                  <a:pt x="280" y="16"/>
                </a:lnTo>
                <a:lnTo>
                  <a:pt x="264" y="32"/>
                </a:lnTo>
                <a:lnTo>
                  <a:pt x="256" y="40"/>
                </a:lnTo>
                <a:lnTo>
                  <a:pt x="248" y="32"/>
                </a:lnTo>
                <a:lnTo>
                  <a:pt x="232" y="32"/>
                </a:lnTo>
                <a:lnTo>
                  <a:pt x="224" y="40"/>
                </a:lnTo>
                <a:lnTo>
                  <a:pt x="216" y="40"/>
                </a:lnTo>
                <a:lnTo>
                  <a:pt x="192" y="48"/>
                </a:lnTo>
                <a:lnTo>
                  <a:pt x="184" y="48"/>
                </a:lnTo>
                <a:lnTo>
                  <a:pt x="176" y="32"/>
                </a:lnTo>
                <a:lnTo>
                  <a:pt x="176" y="8"/>
                </a:lnTo>
                <a:lnTo>
                  <a:pt x="176" y="0"/>
                </a:lnTo>
                <a:lnTo>
                  <a:pt x="168" y="0"/>
                </a:lnTo>
                <a:lnTo>
                  <a:pt x="160" y="8"/>
                </a:lnTo>
                <a:lnTo>
                  <a:pt x="136" y="16"/>
                </a:lnTo>
                <a:lnTo>
                  <a:pt x="112" y="8"/>
                </a:lnTo>
                <a:lnTo>
                  <a:pt x="120" y="16"/>
                </a:lnTo>
                <a:lnTo>
                  <a:pt x="120" y="32"/>
                </a:lnTo>
                <a:lnTo>
                  <a:pt x="128" y="40"/>
                </a:lnTo>
                <a:lnTo>
                  <a:pt x="104" y="56"/>
                </a:lnTo>
                <a:lnTo>
                  <a:pt x="96" y="56"/>
                </a:lnTo>
                <a:lnTo>
                  <a:pt x="88" y="48"/>
                </a:lnTo>
                <a:lnTo>
                  <a:pt x="80" y="40"/>
                </a:lnTo>
                <a:lnTo>
                  <a:pt x="48" y="40"/>
                </a:lnTo>
                <a:lnTo>
                  <a:pt x="48" y="48"/>
                </a:lnTo>
                <a:lnTo>
                  <a:pt x="56" y="56"/>
                </a:lnTo>
                <a:lnTo>
                  <a:pt x="48" y="56"/>
                </a:lnTo>
                <a:lnTo>
                  <a:pt x="56" y="80"/>
                </a:lnTo>
                <a:lnTo>
                  <a:pt x="48" y="112"/>
                </a:lnTo>
                <a:lnTo>
                  <a:pt x="16" y="128"/>
                </a:lnTo>
                <a:lnTo>
                  <a:pt x="0" y="160"/>
                </a:lnTo>
                <a:lnTo>
                  <a:pt x="8" y="184"/>
                </a:lnTo>
                <a:lnTo>
                  <a:pt x="24" y="192"/>
                </a:lnTo>
                <a:lnTo>
                  <a:pt x="40" y="184"/>
                </a:lnTo>
                <a:lnTo>
                  <a:pt x="40" y="200"/>
                </a:lnTo>
                <a:lnTo>
                  <a:pt x="56" y="200"/>
                </a:lnTo>
                <a:lnTo>
                  <a:pt x="72" y="200"/>
                </a:lnTo>
                <a:lnTo>
                  <a:pt x="88" y="184"/>
                </a:lnTo>
                <a:lnTo>
                  <a:pt x="104" y="184"/>
                </a:lnTo>
                <a:lnTo>
                  <a:pt x="104" y="208"/>
                </a:lnTo>
                <a:lnTo>
                  <a:pt x="112" y="216"/>
                </a:lnTo>
                <a:lnTo>
                  <a:pt x="160" y="232"/>
                </a:lnTo>
                <a:lnTo>
                  <a:pt x="168" y="248"/>
                </a:lnTo>
                <a:lnTo>
                  <a:pt x="168" y="256"/>
                </a:lnTo>
                <a:lnTo>
                  <a:pt x="176" y="272"/>
                </a:lnTo>
                <a:lnTo>
                  <a:pt x="192" y="272"/>
                </a:lnTo>
                <a:lnTo>
                  <a:pt x="192" y="280"/>
                </a:lnTo>
                <a:lnTo>
                  <a:pt x="200" y="296"/>
                </a:lnTo>
                <a:lnTo>
                  <a:pt x="200" y="320"/>
                </a:lnTo>
                <a:lnTo>
                  <a:pt x="200" y="344"/>
                </a:lnTo>
                <a:lnTo>
                  <a:pt x="224" y="352"/>
                </a:lnTo>
                <a:lnTo>
                  <a:pt x="232" y="352"/>
                </a:lnTo>
                <a:lnTo>
                  <a:pt x="232" y="368"/>
                </a:lnTo>
                <a:lnTo>
                  <a:pt x="248" y="376"/>
                </a:lnTo>
                <a:lnTo>
                  <a:pt x="240" y="392"/>
                </a:lnTo>
                <a:lnTo>
                  <a:pt x="248" y="392"/>
                </a:lnTo>
                <a:lnTo>
                  <a:pt x="256" y="416"/>
                </a:lnTo>
                <a:lnTo>
                  <a:pt x="240" y="424"/>
                </a:lnTo>
                <a:lnTo>
                  <a:pt x="208" y="464"/>
                </a:lnTo>
                <a:lnTo>
                  <a:pt x="216" y="464"/>
                </a:lnTo>
                <a:lnTo>
                  <a:pt x="224" y="472"/>
                </a:lnTo>
                <a:lnTo>
                  <a:pt x="232" y="472"/>
                </a:lnTo>
                <a:lnTo>
                  <a:pt x="256" y="488"/>
                </a:lnTo>
                <a:lnTo>
                  <a:pt x="264" y="496"/>
                </a:lnTo>
                <a:lnTo>
                  <a:pt x="256" y="512"/>
                </a:lnTo>
                <a:lnTo>
                  <a:pt x="272" y="496"/>
                </a:lnTo>
                <a:lnTo>
                  <a:pt x="288" y="480"/>
                </a:lnTo>
                <a:lnTo>
                  <a:pt x="304" y="448"/>
                </a:lnTo>
                <a:lnTo>
                  <a:pt x="320" y="432"/>
                </a:lnTo>
                <a:lnTo>
                  <a:pt x="320" y="400"/>
                </a:lnTo>
                <a:lnTo>
                  <a:pt x="328" y="384"/>
                </a:lnTo>
                <a:lnTo>
                  <a:pt x="344" y="376"/>
                </a:lnTo>
                <a:lnTo>
                  <a:pt x="368" y="360"/>
                </a:lnTo>
                <a:lnTo>
                  <a:pt x="400" y="360"/>
                </a:lnTo>
                <a:lnTo>
                  <a:pt x="400" y="352"/>
                </a:lnTo>
                <a:lnTo>
                  <a:pt x="416" y="344"/>
                </a:lnTo>
                <a:lnTo>
                  <a:pt x="416" y="336"/>
                </a:lnTo>
                <a:lnTo>
                  <a:pt x="432" y="312"/>
                </a:lnTo>
                <a:lnTo>
                  <a:pt x="432" y="296"/>
                </a:lnTo>
                <a:lnTo>
                  <a:pt x="440" y="288"/>
                </a:lnTo>
                <a:lnTo>
                  <a:pt x="440" y="232"/>
                </a:lnTo>
                <a:lnTo>
                  <a:pt x="480" y="184"/>
                </a:lnTo>
                <a:lnTo>
                  <a:pt x="496" y="160"/>
                </a:lnTo>
                <a:lnTo>
                  <a:pt x="488" y="128"/>
                </a:lnTo>
                <a:lnTo>
                  <a:pt x="464" y="128"/>
                </a:lnTo>
                <a:lnTo>
                  <a:pt x="424" y="96"/>
                </a:lnTo>
                <a:lnTo>
                  <a:pt x="408" y="104"/>
                </a:lnTo>
                <a:lnTo>
                  <a:pt x="384" y="96"/>
                </a:lnTo>
                <a:lnTo>
                  <a:pt x="368" y="96"/>
                </a:lnTo>
                <a:lnTo>
                  <a:pt x="368" y="88"/>
                </a:lnTo>
                <a:lnTo>
                  <a:pt x="368" y="80"/>
                </a:lnTo>
                <a:lnTo>
                  <a:pt x="360" y="80"/>
                </a:lnTo>
                <a:lnTo>
                  <a:pt x="328" y="72"/>
                </a:lnTo>
                <a:lnTo>
                  <a:pt x="320" y="80"/>
                </a:lnTo>
                <a:lnTo>
                  <a:pt x="320" y="64"/>
                </a:lnTo>
                <a:lnTo>
                  <a:pt x="312" y="64"/>
                </a:lnTo>
                <a:lnTo>
                  <a:pt x="296" y="64"/>
                </a:lnTo>
                <a:lnTo>
                  <a:pt x="296" y="80"/>
                </a:lnTo>
                <a:lnTo>
                  <a:pt x="288" y="72"/>
                </a:lnTo>
                <a:lnTo>
                  <a:pt x="280" y="80"/>
                </a:lnTo>
                <a:lnTo>
                  <a:pt x="288" y="64"/>
                </a:lnTo>
                <a:lnTo>
                  <a:pt x="304" y="48"/>
                </a:lnTo>
                <a:lnTo>
                  <a:pt x="304" y="40"/>
                </a:lnTo>
                <a:lnTo>
                  <a:pt x="296" y="40"/>
                </a:lnTo>
                <a:lnTo>
                  <a:pt x="288" y="1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0" name="Freeform 269"/>
          <p:cNvSpPr>
            <a:spLocks noChangeAspect="1"/>
          </p:cNvSpPr>
          <p:nvPr/>
        </p:nvSpPr>
        <p:spPr bwMode="auto">
          <a:xfrm>
            <a:off x="3730625" y="3917950"/>
            <a:ext cx="57150" cy="85725"/>
          </a:xfrm>
          <a:custGeom>
            <a:avLst/>
            <a:gdLst>
              <a:gd name="T0" fmla="*/ 0 w 33"/>
              <a:gd name="T1" fmla="*/ 2147483647 h 49"/>
              <a:gd name="T2" fmla="*/ 0 w 33"/>
              <a:gd name="T3" fmla="*/ 2147483647 h 49"/>
              <a:gd name="T4" fmla="*/ 2147483647 w 33"/>
              <a:gd name="T5" fmla="*/ 2147483647 h 49"/>
              <a:gd name="T6" fmla="*/ 2147483647 w 33"/>
              <a:gd name="T7" fmla="*/ 2147483647 h 49"/>
              <a:gd name="T8" fmla="*/ 2147483647 w 33"/>
              <a:gd name="T9" fmla="*/ 2147483647 h 49"/>
              <a:gd name="T10" fmla="*/ 0 w 33"/>
              <a:gd name="T11" fmla="*/ 0 h 49"/>
              <a:gd name="T12" fmla="*/ 0 w 33"/>
              <a:gd name="T13" fmla="*/ 2147483647 h 49"/>
              <a:gd name="T14" fmla="*/ 0 w 33"/>
              <a:gd name="T15" fmla="*/ 2147483647 h 49"/>
              <a:gd name="T16" fmla="*/ 0 w 33"/>
              <a:gd name="T17" fmla="*/ 2147483647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49"/>
              <a:gd name="T29" fmla="*/ 33 w 33"/>
              <a:gd name="T30" fmla="*/ 49 h 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49">
                <a:moveTo>
                  <a:pt x="0" y="40"/>
                </a:moveTo>
                <a:lnTo>
                  <a:pt x="0" y="40"/>
                </a:lnTo>
                <a:lnTo>
                  <a:pt x="8" y="48"/>
                </a:lnTo>
                <a:lnTo>
                  <a:pt x="16" y="40"/>
                </a:lnTo>
                <a:lnTo>
                  <a:pt x="32" y="24"/>
                </a:lnTo>
                <a:lnTo>
                  <a:pt x="0" y="0"/>
                </a:lnTo>
                <a:lnTo>
                  <a:pt x="0" y="8"/>
                </a:lnTo>
                <a:lnTo>
                  <a:pt x="0" y="24"/>
                </a:lnTo>
                <a:lnTo>
                  <a:pt x="0" y="4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1" name="Freeform 270"/>
          <p:cNvSpPr>
            <a:spLocks noChangeAspect="1"/>
          </p:cNvSpPr>
          <p:nvPr/>
        </p:nvSpPr>
        <p:spPr bwMode="auto">
          <a:xfrm>
            <a:off x="3646488" y="3917950"/>
            <a:ext cx="85725" cy="85725"/>
          </a:xfrm>
          <a:custGeom>
            <a:avLst/>
            <a:gdLst>
              <a:gd name="T0" fmla="*/ 2147483647 w 49"/>
              <a:gd name="T1" fmla="*/ 2147483647 h 49"/>
              <a:gd name="T2" fmla="*/ 2147483647 w 49"/>
              <a:gd name="T3" fmla="*/ 2147483647 h 49"/>
              <a:gd name="T4" fmla="*/ 2147483647 w 49"/>
              <a:gd name="T5" fmla="*/ 2147483647 h 49"/>
              <a:gd name="T6" fmla="*/ 2147483647 w 49"/>
              <a:gd name="T7" fmla="*/ 2147483647 h 49"/>
              <a:gd name="T8" fmla="*/ 2147483647 w 49"/>
              <a:gd name="T9" fmla="*/ 0 h 49"/>
              <a:gd name="T10" fmla="*/ 2147483647 w 49"/>
              <a:gd name="T11" fmla="*/ 0 h 49"/>
              <a:gd name="T12" fmla="*/ 0 w 49"/>
              <a:gd name="T13" fmla="*/ 2147483647 h 49"/>
              <a:gd name="T14" fmla="*/ 2147483647 w 49"/>
              <a:gd name="T15" fmla="*/ 2147483647 h 49"/>
              <a:gd name="T16" fmla="*/ 2147483647 w 49"/>
              <a:gd name="T17" fmla="*/ 2147483647 h 49"/>
              <a:gd name="T18" fmla="*/ 2147483647 w 49"/>
              <a:gd name="T19" fmla="*/ 2147483647 h 49"/>
              <a:gd name="T20" fmla="*/ 2147483647 w 49"/>
              <a:gd name="T21" fmla="*/ 2147483647 h 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"/>
              <a:gd name="T34" fmla="*/ 0 h 49"/>
              <a:gd name="T35" fmla="*/ 49 w 49"/>
              <a:gd name="T36" fmla="*/ 49 h 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" h="49">
                <a:moveTo>
                  <a:pt x="48" y="40"/>
                </a:moveTo>
                <a:lnTo>
                  <a:pt x="48" y="40"/>
                </a:lnTo>
                <a:lnTo>
                  <a:pt x="48" y="24"/>
                </a:lnTo>
                <a:lnTo>
                  <a:pt x="48" y="8"/>
                </a:lnTo>
                <a:lnTo>
                  <a:pt x="48" y="0"/>
                </a:lnTo>
                <a:lnTo>
                  <a:pt x="16" y="0"/>
                </a:lnTo>
                <a:lnTo>
                  <a:pt x="0" y="16"/>
                </a:lnTo>
                <a:lnTo>
                  <a:pt x="16" y="48"/>
                </a:lnTo>
                <a:lnTo>
                  <a:pt x="24" y="48"/>
                </a:lnTo>
                <a:lnTo>
                  <a:pt x="32" y="40"/>
                </a:lnTo>
                <a:lnTo>
                  <a:pt x="48" y="4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2" name="Freeform 271"/>
          <p:cNvSpPr>
            <a:spLocks noChangeAspect="1"/>
          </p:cNvSpPr>
          <p:nvPr/>
        </p:nvSpPr>
        <p:spPr bwMode="auto">
          <a:xfrm>
            <a:off x="3578225" y="3862388"/>
            <a:ext cx="96838" cy="153987"/>
          </a:xfrm>
          <a:custGeom>
            <a:avLst/>
            <a:gdLst>
              <a:gd name="T0" fmla="*/ 2147483647 w 57"/>
              <a:gd name="T1" fmla="*/ 0 h 89"/>
              <a:gd name="T2" fmla="*/ 2147483647 w 57"/>
              <a:gd name="T3" fmla="*/ 0 h 89"/>
              <a:gd name="T4" fmla="*/ 2147483647 w 57"/>
              <a:gd name="T5" fmla="*/ 2147483647 h 89"/>
              <a:gd name="T6" fmla="*/ 2147483647 w 57"/>
              <a:gd name="T7" fmla="*/ 2147483647 h 89"/>
              <a:gd name="T8" fmla="*/ 2147483647 w 57"/>
              <a:gd name="T9" fmla="*/ 2147483647 h 89"/>
              <a:gd name="T10" fmla="*/ 2147483647 w 57"/>
              <a:gd name="T11" fmla="*/ 2147483647 h 89"/>
              <a:gd name="T12" fmla="*/ 2147483647 w 57"/>
              <a:gd name="T13" fmla="*/ 2147483647 h 89"/>
              <a:gd name="T14" fmla="*/ 2147483647 w 57"/>
              <a:gd name="T15" fmla="*/ 2147483647 h 89"/>
              <a:gd name="T16" fmla="*/ 2147483647 w 57"/>
              <a:gd name="T17" fmla="*/ 2147483647 h 89"/>
              <a:gd name="T18" fmla="*/ 2147483647 w 57"/>
              <a:gd name="T19" fmla="*/ 2147483647 h 89"/>
              <a:gd name="T20" fmla="*/ 2147483647 w 57"/>
              <a:gd name="T21" fmla="*/ 2147483647 h 89"/>
              <a:gd name="T22" fmla="*/ 2147483647 w 57"/>
              <a:gd name="T23" fmla="*/ 2147483647 h 89"/>
              <a:gd name="T24" fmla="*/ 2147483647 w 57"/>
              <a:gd name="T25" fmla="*/ 2147483647 h 89"/>
              <a:gd name="T26" fmla="*/ 2147483647 w 57"/>
              <a:gd name="T27" fmla="*/ 2147483647 h 89"/>
              <a:gd name="T28" fmla="*/ 0 w 57"/>
              <a:gd name="T29" fmla="*/ 2147483647 h 89"/>
              <a:gd name="T30" fmla="*/ 0 w 57"/>
              <a:gd name="T31" fmla="*/ 2147483647 h 89"/>
              <a:gd name="T32" fmla="*/ 2147483647 w 57"/>
              <a:gd name="T33" fmla="*/ 2147483647 h 89"/>
              <a:gd name="T34" fmla="*/ 2147483647 w 57"/>
              <a:gd name="T35" fmla="*/ 2147483647 h 89"/>
              <a:gd name="T36" fmla="*/ 2147483647 w 57"/>
              <a:gd name="T37" fmla="*/ 0 h 8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7"/>
              <a:gd name="T58" fmla="*/ 0 h 89"/>
              <a:gd name="T59" fmla="*/ 57 w 57"/>
              <a:gd name="T60" fmla="*/ 89 h 8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7" h="89">
                <a:moveTo>
                  <a:pt x="16" y="0"/>
                </a:moveTo>
                <a:lnTo>
                  <a:pt x="16" y="0"/>
                </a:lnTo>
                <a:lnTo>
                  <a:pt x="32" y="8"/>
                </a:lnTo>
                <a:lnTo>
                  <a:pt x="32" y="16"/>
                </a:lnTo>
                <a:lnTo>
                  <a:pt x="40" y="16"/>
                </a:lnTo>
                <a:lnTo>
                  <a:pt x="56" y="32"/>
                </a:lnTo>
                <a:lnTo>
                  <a:pt x="40" y="48"/>
                </a:lnTo>
                <a:lnTo>
                  <a:pt x="56" y="80"/>
                </a:lnTo>
                <a:lnTo>
                  <a:pt x="32" y="88"/>
                </a:lnTo>
                <a:lnTo>
                  <a:pt x="24" y="88"/>
                </a:lnTo>
                <a:lnTo>
                  <a:pt x="16" y="72"/>
                </a:lnTo>
                <a:lnTo>
                  <a:pt x="16" y="48"/>
                </a:lnTo>
                <a:lnTo>
                  <a:pt x="16" y="40"/>
                </a:lnTo>
                <a:lnTo>
                  <a:pt x="8" y="40"/>
                </a:lnTo>
                <a:lnTo>
                  <a:pt x="0" y="32"/>
                </a:lnTo>
                <a:lnTo>
                  <a:pt x="0" y="16"/>
                </a:lnTo>
                <a:lnTo>
                  <a:pt x="8" y="16"/>
                </a:lnTo>
                <a:lnTo>
                  <a:pt x="8" y="8"/>
                </a:lnTo>
                <a:lnTo>
                  <a:pt x="16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3" name="Freeform 272"/>
          <p:cNvSpPr>
            <a:spLocks noChangeAspect="1"/>
          </p:cNvSpPr>
          <p:nvPr/>
        </p:nvSpPr>
        <p:spPr bwMode="auto">
          <a:xfrm>
            <a:off x="3314700" y="3779838"/>
            <a:ext cx="292100" cy="250825"/>
          </a:xfrm>
          <a:custGeom>
            <a:avLst/>
            <a:gdLst>
              <a:gd name="T0" fmla="*/ 2147483647 w 169"/>
              <a:gd name="T1" fmla="*/ 2147483647 h 145"/>
              <a:gd name="T2" fmla="*/ 2147483647 w 169"/>
              <a:gd name="T3" fmla="*/ 2147483647 h 145"/>
              <a:gd name="T4" fmla="*/ 2147483647 w 169"/>
              <a:gd name="T5" fmla="*/ 2147483647 h 145"/>
              <a:gd name="T6" fmla="*/ 2147483647 w 169"/>
              <a:gd name="T7" fmla="*/ 2147483647 h 145"/>
              <a:gd name="T8" fmla="*/ 2147483647 w 169"/>
              <a:gd name="T9" fmla="*/ 2147483647 h 145"/>
              <a:gd name="T10" fmla="*/ 2147483647 w 169"/>
              <a:gd name="T11" fmla="*/ 2147483647 h 145"/>
              <a:gd name="T12" fmla="*/ 2147483647 w 169"/>
              <a:gd name="T13" fmla="*/ 2147483647 h 145"/>
              <a:gd name="T14" fmla="*/ 2147483647 w 169"/>
              <a:gd name="T15" fmla="*/ 2147483647 h 145"/>
              <a:gd name="T16" fmla="*/ 2147483647 w 169"/>
              <a:gd name="T17" fmla="*/ 2147483647 h 145"/>
              <a:gd name="T18" fmla="*/ 2147483647 w 169"/>
              <a:gd name="T19" fmla="*/ 2147483647 h 145"/>
              <a:gd name="T20" fmla="*/ 2147483647 w 169"/>
              <a:gd name="T21" fmla="*/ 2147483647 h 145"/>
              <a:gd name="T22" fmla="*/ 2147483647 w 169"/>
              <a:gd name="T23" fmla="*/ 2147483647 h 145"/>
              <a:gd name="T24" fmla="*/ 2147483647 w 169"/>
              <a:gd name="T25" fmla="*/ 2147483647 h 145"/>
              <a:gd name="T26" fmla="*/ 2147483647 w 169"/>
              <a:gd name="T27" fmla="*/ 2147483647 h 145"/>
              <a:gd name="T28" fmla="*/ 2147483647 w 169"/>
              <a:gd name="T29" fmla="*/ 2147483647 h 145"/>
              <a:gd name="T30" fmla="*/ 2147483647 w 169"/>
              <a:gd name="T31" fmla="*/ 2147483647 h 145"/>
              <a:gd name="T32" fmla="*/ 2147483647 w 169"/>
              <a:gd name="T33" fmla="*/ 2147483647 h 145"/>
              <a:gd name="T34" fmla="*/ 2147483647 w 169"/>
              <a:gd name="T35" fmla="*/ 2147483647 h 145"/>
              <a:gd name="T36" fmla="*/ 2147483647 w 169"/>
              <a:gd name="T37" fmla="*/ 2147483647 h 145"/>
              <a:gd name="T38" fmla="*/ 2147483647 w 169"/>
              <a:gd name="T39" fmla="*/ 2147483647 h 145"/>
              <a:gd name="T40" fmla="*/ 2147483647 w 169"/>
              <a:gd name="T41" fmla="*/ 2147483647 h 145"/>
              <a:gd name="T42" fmla="*/ 2147483647 w 169"/>
              <a:gd name="T43" fmla="*/ 2147483647 h 145"/>
              <a:gd name="T44" fmla="*/ 2147483647 w 169"/>
              <a:gd name="T45" fmla="*/ 2147483647 h 145"/>
              <a:gd name="T46" fmla="*/ 2147483647 w 169"/>
              <a:gd name="T47" fmla="*/ 2147483647 h 145"/>
              <a:gd name="T48" fmla="*/ 2147483647 w 169"/>
              <a:gd name="T49" fmla="*/ 2147483647 h 145"/>
              <a:gd name="T50" fmla="*/ 0 w 169"/>
              <a:gd name="T51" fmla="*/ 2147483647 h 145"/>
              <a:gd name="T52" fmla="*/ 2147483647 w 169"/>
              <a:gd name="T53" fmla="*/ 2147483647 h 145"/>
              <a:gd name="T54" fmla="*/ 2147483647 w 169"/>
              <a:gd name="T55" fmla="*/ 2147483647 h 145"/>
              <a:gd name="T56" fmla="*/ 2147483647 w 169"/>
              <a:gd name="T57" fmla="*/ 2147483647 h 145"/>
              <a:gd name="T58" fmla="*/ 2147483647 w 169"/>
              <a:gd name="T59" fmla="*/ 2147483647 h 145"/>
              <a:gd name="T60" fmla="*/ 2147483647 w 169"/>
              <a:gd name="T61" fmla="*/ 2147483647 h 145"/>
              <a:gd name="T62" fmla="*/ 2147483647 w 169"/>
              <a:gd name="T63" fmla="*/ 2147483647 h 145"/>
              <a:gd name="T64" fmla="*/ 2147483647 w 169"/>
              <a:gd name="T65" fmla="*/ 2147483647 h 145"/>
              <a:gd name="T66" fmla="*/ 2147483647 w 169"/>
              <a:gd name="T67" fmla="*/ 2147483647 h 145"/>
              <a:gd name="T68" fmla="*/ 2147483647 w 169"/>
              <a:gd name="T69" fmla="*/ 0 h 145"/>
              <a:gd name="T70" fmla="*/ 2147483647 w 169"/>
              <a:gd name="T71" fmla="*/ 2147483647 h 145"/>
              <a:gd name="T72" fmla="*/ 2147483647 w 169"/>
              <a:gd name="T73" fmla="*/ 2147483647 h 145"/>
              <a:gd name="T74" fmla="*/ 2147483647 w 169"/>
              <a:gd name="T75" fmla="*/ 2147483647 h 145"/>
              <a:gd name="T76" fmla="*/ 2147483647 w 169"/>
              <a:gd name="T77" fmla="*/ 2147483647 h 145"/>
              <a:gd name="T78" fmla="*/ 2147483647 w 169"/>
              <a:gd name="T79" fmla="*/ 2147483647 h 145"/>
              <a:gd name="T80" fmla="*/ 2147483647 w 169"/>
              <a:gd name="T81" fmla="*/ 2147483647 h 145"/>
              <a:gd name="T82" fmla="*/ 2147483647 w 169"/>
              <a:gd name="T83" fmla="*/ 2147483647 h 145"/>
              <a:gd name="T84" fmla="*/ 2147483647 w 169"/>
              <a:gd name="T85" fmla="*/ 2147483647 h 145"/>
              <a:gd name="T86" fmla="*/ 2147483647 w 169"/>
              <a:gd name="T87" fmla="*/ 2147483647 h 145"/>
              <a:gd name="T88" fmla="*/ 2147483647 w 169"/>
              <a:gd name="T89" fmla="*/ 2147483647 h 145"/>
              <a:gd name="T90" fmla="*/ 2147483647 w 169"/>
              <a:gd name="T91" fmla="*/ 2147483647 h 145"/>
              <a:gd name="T92" fmla="*/ 2147483647 w 169"/>
              <a:gd name="T93" fmla="*/ 2147483647 h 145"/>
              <a:gd name="T94" fmla="*/ 2147483647 w 169"/>
              <a:gd name="T95" fmla="*/ 2147483647 h 14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69"/>
              <a:gd name="T145" fmla="*/ 0 h 145"/>
              <a:gd name="T146" fmla="*/ 169 w 169"/>
              <a:gd name="T147" fmla="*/ 145 h 14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69" h="145">
                <a:moveTo>
                  <a:pt x="168" y="48"/>
                </a:moveTo>
                <a:lnTo>
                  <a:pt x="168" y="48"/>
                </a:lnTo>
                <a:lnTo>
                  <a:pt x="160" y="56"/>
                </a:lnTo>
                <a:lnTo>
                  <a:pt x="160" y="64"/>
                </a:lnTo>
                <a:lnTo>
                  <a:pt x="152" y="64"/>
                </a:lnTo>
                <a:lnTo>
                  <a:pt x="152" y="80"/>
                </a:lnTo>
                <a:lnTo>
                  <a:pt x="160" y="88"/>
                </a:lnTo>
                <a:lnTo>
                  <a:pt x="152" y="96"/>
                </a:lnTo>
                <a:lnTo>
                  <a:pt x="128" y="104"/>
                </a:lnTo>
                <a:lnTo>
                  <a:pt x="104" y="96"/>
                </a:lnTo>
                <a:lnTo>
                  <a:pt x="112" y="104"/>
                </a:lnTo>
                <a:lnTo>
                  <a:pt x="112" y="120"/>
                </a:lnTo>
                <a:lnTo>
                  <a:pt x="120" y="128"/>
                </a:lnTo>
                <a:lnTo>
                  <a:pt x="96" y="144"/>
                </a:lnTo>
                <a:lnTo>
                  <a:pt x="88" y="144"/>
                </a:lnTo>
                <a:lnTo>
                  <a:pt x="80" y="136"/>
                </a:lnTo>
                <a:lnTo>
                  <a:pt x="72" y="128"/>
                </a:lnTo>
                <a:lnTo>
                  <a:pt x="72" y="112"/>
                </a:lnTo>
                <a:lnTo>
                  <a:pt x="64" y="96"/>
                </a:lnTo>
                <a:lnTo>
                  <a:pt x="72" y="72"/>
                </a:lnTo>
                <a:lnTo>
                  <a:pt x="48" y="72"/>
                </a:lnTo>
                <a:lnTo>
                  <a:pt x="40" y="64"/>
                </a:lnTo>
                <a:lnTo>
                  <a:pt x="16" y="64"/>
                </a:lnTo>
                <a:lnTo>
                  <a:pt x="8" y="56"/>
                </a:lnTo>
                <a:lnTo>
                  <a:pt x="8" y="48"/>
                </a:lnTo>
                <a:lnTo>
                  <a:pt x="0" y="32"/>
                </a:lnTo>
                <a:lnTo>
                  <a:pt x="8" y="16"/>
                </a:lnTo>
                <a:lnTo>
                  <a:pt x="16" y="8"/>
                </a:lnTo>
                <a:lnTo>
                  <a:pt x="24" y="16"/>
                </a:lnTo>
                <a:lnTo>
                  <a:pt x="16" y="24"/>
                </a:lnTo>
                <a:lnTo>
                  <a:pt x="16" y="40"/>
                </a:lnTo>
                <a:lnTo>
                  <a:pt x="24" y="32"/>
                </a:lnTo>
                <a:lnTo>
                  <a:pt x="24" y="16"/>
                </a:lnTo>
                <a:lnTo>
                  <a:pt x="40" y="8"/>
                </a:lnTo>
                <a:lnTo>
                  <a:pt x="40" y="0"/>
                </a:lnTo>
                <a:lnTo>
                  <a:pt x="40" y="8"/>
                </a:lnTo>
                <a:lnTo>
                  <a:pt x="64" y="8"/>
                </a:lnTo>
                <a:lnTo>
                  <a:pt x="64" y="16"/>
                </a:lnTo>
                <a:lnTo>
                  <a:pt x="88" y="16"/>
                </a:lnTo>
                <a:lnTo>
                  <a:pt x="104" y="24"/>
                </a:lnTo>
                <a:lnTo>
                  <a:pt x="120" y="16"/>
                </a:lnTo>
                <a:lnTo>
                  <a:pt x="136" y="16"/>
                </a:lnTo>
                <a:lnTo>
                  <a:pt x="128" y="16"/>
                </a:lnTo>
                <a:lnTo>
                  <a:pt x="136" y="24"/>
                </a:lnTo>
                <a:lnTo>
                  <a:pt x="152" y="32"/>
                </a:lnTo>
                <a:lnTo>
                  <a:pt x="152" y="48"/>
                </a:lnTo>
                <a:lnTo>
                  <a:pt x="160" y="40"/>
                </a:lnTo>
                <a:lnTo>
                  <a:pt x="168" y="4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4" name="Freeform 273"/>
          <p:cNvSpPr>
            <a:spLocks noChangeAspect="1"/>
          </p:cNvSpPr>
          <p:nvPr/>
        </p:nvSpPr>
        <p:spPr bwMode="auto">
          <a:xfrm>
            <a:off x="2913063" y="4043363"/>
            <a:ext cx="15875" cy="28575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2147483647 w 9"/>
              <a:gd name="T5" fmla="*/ 2147483647 h 17"/>
              <a:gd name="T6" fmla="*/ 0 w 9"/>
              <a:gd name="T7" fmla="*/ 2147483647 h 17"/>
              <a:gd name="T8" fmla="*/ 2147483647 w 9"/>
              <a:gd name="T9" fmla="*/ 2147483647 h 17"/>
              <a:gd name="T10" fmla="*/ 2147483647 w 9"/>
              <a:gd name="T11" fmla="*/ 2147483647 h 17"/>
              <a:gd name="T12" fmla="*/ 0 w 9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7"/>
              <a:gd name="T23" fmla="*/ 9 w 9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0" y="8"/>
                </a:lnTo>
                <a:lnTo>
                  <a:pt x="8" y="16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5" name="Freeform 274"/>
          <p:cNvSpPr>
            <a:spLocks noChangeAspect="1"/>
          </p:cNvSpPr>
          <p:nvPr/>
        </p:nvSpPr>
        <p:spPr bwMode="auto">
          <a:xfrm>
            <a:off x="3287713" y="5038725"/>
            <a:ext cx="28575" cy="57150"/>
          </a:xfrm>
          <a:custGeom>
            <a:avLst/>
            <a:gdLst>
              <a:gd name="T0" fmla="*/ 2147483647 w 17"/>
              <a:gd name="T1" fmla="*/ 0 h 33"/>
              <a:gd name="T2" fmla="*/ 2147483647 w 17"/>
              <a:gd name="T3" fmla="*/ 0 h 33"/>
              <a:gd name="T4" fmla="*/ 0 w 17"/>
              <a:gd name="T5" fmla="*/ 2147483647 h 33"/>
              <a:gd name="T6" fmla="*/ 2147483647 w 17"/>
              <a:gd name="T7" fmla="*/ 2147483647 h 33"/>
              <a:gd name="T8" fmla="*/ 2147483647 w 17"/>
              <a:gd name="T9" fmla="*/ 2147483647 h 33"/>
              <a:gd name="T10" fmla="*/ 2147483647 w 17"/>
              <a:gd name="T11" fmla="*/ 0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33"/>
              <a:gd name="T20" fmla="*/ 17 w 17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33">
                <a:moveTo>
                  <a:pt x="8" y="0"/>
                </a:moveTo>
                <a:lnTo>
                  <a:pt x="8" y="0"/>
                </a:lnTo>
                <a:lnTo>
                  <a:pt x="0" y="24"/>
                </a:lnTo>
                <a:lnTo>
                  <a:pt x="8" y="32"/>
                </a:lnTo>
                <a:lnTo>
                  <a:pt x="16" y="8"/>
                </a:lnTo>
                <a:lnTo>
                  <a:pt x="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6" name="Freeform 275"/>
          <p:cNvSpPr>
            <a:spLocks noChangeAspect="1"/>
          </p:cNvSpPr>
          <p:nvPr/>
        </p:nvSpPr>
        <p:spPr bwMode="auto">
          <a:xfrm>
            <a:off x="3578225" y="5343525"/>
            <a:ext cx="71438" cy="44450"/>
          </a:xfrm>
          <a:custGeom>
            <a:avLst/>
            <a:gdLst>
              <a:gd name="T0" fmla="*/ 0 w 41"/>
              <a:gd name="T1" fmla="*/ 2147483647 h 25"/>
              <a:gd name="T2" fmla="*/ 0 w 41"/>
              <a:gd name="T3" fmla="*/ 2147483647 h 25"/>
              <a:gd name="T4" fmla="*/ 2147483647 w 41"/>
              <a:gd name="T5" fmla="*/ 2147483647 h 25"/>
              <a:gd name="T6" fmla="*/ 2147483647 w 41"/>
              <a:gd name="T7" fmla="*/ 2147483647 h 25"/>
              <a:gd name="T8" fmla="*/ 2147483647 w 41"/>
              <a:gd name="T9" fmla="*/ 2147483647 h 25"/>
              <a:gd name="T10" fmla="*/ 2147483647 w 41"/>
              <a:gd name="T11" fmla="*/ 2147483647 h 25"/>
              <a:gd name="T12" fmla="*/ 2147483647 w 41"/>
              <a:gd name="T13" fmla="*/ 0 h 25"/>
              <a:gd name="T14" fmla="*/ 2147483647 w 41"/>
              <a:gd name="T15" fmla="*/ 0 h 25"/>
              <a:gd name="T16" fmla="*/ 2147483647 w 41"/>
              <a:gd name="T17" fmla="*/ 0 h 25"/>
              <a:gd name="T18" fmla="*/ 2147483647 w 41"/>
              <a:gd name="T19" fmla="*/ 2147483647 h 25"/>
              <a:gd name="T20" fmla="*/ 2147483647 w 41"/>
              <a:gd name="T21" fmla="*/ 2147483647 h 25"/>
              <a:gd name="T22" fmla="*/ 0 w 41"/>
              <a:gd name="T23" fmla="*/ 2147483647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25"/>
              <a:gd name="T38" fmla="*/ 41 w 41"/>
              <a:gd name="T39" fmla="*/ 25 h 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25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16"/>
                </a:lnTo>
                <a:lnTo>
                  <a:pt x="24" y="24"/>
                </a:lnTo>
                <a:lnTo>
                  <a:pt x="40" y="8"/>
                </a:lnTo>
                <a:lnTo>
                  <a:pt x="40" y="0"/>
                </a:lnTo>
                <a:lnTo>
                  <a:pt x="16" y="0"/>
                </a:lnTo>
                <a:lnTo>
                  <a:pt x="8" y="0"/>
                </a:lnTo>
                <a:lnTo>
                  <a:pt x="16" y="8"/>
                </a:lnTo>
                <a:lnTo>
                  <a:pt x="8" y="16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7" name="Freeform 276"/>
          <p:cNvSpPr>
            <a:spLocks noChangeAspect="1"/>
          </p:cNvSpPr>
          <p:nvPr/>
        </p:nvSpPr>
        <p:spPr bwMode="auto">
          <a:xfrm>
            <a:off x="3563938" y="3806825"/>
            <a:ext cx="15875" cy="15875"/>
          </a:xfrm>
          <a:custGeom>
            <a:avLst/>
            <a:gdLst>
              <a:gd name="T0" fmla="*/ 0 w 9"/>
              <a:gd name="T1" fmla="*/ 2147483647 h 9"/>
              <a:gd name="T2" fmla="*/ 0 w 9"/>
              <a:gd name="T3" fmla="*/ 2147483647 h 9"/>
              <a:gd name="T4" fmla="*/ 2147483647 w 9"/>
              <a:gd name="T5" fmla="*/ 2147483647 h 9"/>
              <a:gd name="T6" fmla="*/ 2147483647 w 9"/>
              <a:gd name="T7" fmla="*/ 0 h 9"/>
              <a:gd name="T8" fmla="*/ 0 w 9"/>
              <a:gd name="T9" fmla="*/ 0 h 9"/>
              <a:gd name="T10" fmla="*/ 0 w 9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9"/>
              <a:gd name="T20" fmla="*/ 9 w 9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9">
                <a:moveTo>
                  <a:pt x="0" y="8"/>
                </a:move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8" name="Freeform 277"/>
          <p:cNvSpPr>
            <a:spLocks noChangeAspect="1"/>
          </p:cNvSpPr>
          <p:nvPr/>
        </p:nvSpPr>
        <p:spPr bwMode="auto">
          <a:xfrm>
            <a:off x="3205163" y="3627438"/>
            <a:ext cx="42862" cy="30162"/>
          </a:xfrm>
          <a:custGeom>
            <a:avLst/>
            <a:gdLst>
              <a:gd name="T0" fmla="*/ 0 w 25"/>
              <a:gd name="T1" fmla="*/ 2147483647 h 17"/>
              <a:gd name="T2" fmla="*/ 0 w 25"/>
              <a:gd name="T3" fmla="*/ 2147483647 h 17"/>
              <a:gd name="T4" fmla="*/ 2147483647 w 25"/>
              <a:gd name="T5" fmla="*/ 2147483647 h 17"/>
              <a:gd name="T6" fmla="*/ 2147483647 w 25"/>
              <a:gd name="T7" fmla="*/ 2147483647 h 17"/>
              <a:gd name="T8" fmla="*/ 2147483647 w 25"/>
              <a:gd name="T9" fmla="*/ 0 h 17"/>
              <a:gd name="T10" fmla="*/ 0 w 25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8"/>
                </a:moveTo>
                <a:lnTo>
                  <a:pt x="0" y="8"/>
                </a:lnTo>
                <a:lnTo>
                  <a:pt x="16" y="16"/>
                </a:lnTo>
                <a:lnTo>
                  <a:pt x="24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59" name="Line 278"/>
          <p:cNvSpPr>
            <a:spLocks noChangeAspect="1" noChangeShapeType="1"/>
          </p:cNvSpPr>
          <p:nvPr/>
        </p:nvSpPr>
        <p:spPr bwMode="auto">
          <a:xfrm>
            <a:off x="3101975" y="35798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0" name="Freeform 279"/>
          <p:cNvSpPr>
            <a:spLocks noChangeAspect="1"/>
          </p:cNvSpPr>
          <p:nvPr/>
        </p:nvSpPr>
        <p:spPr bwMode="auto">
          <a:xfrm>
            <a:off x="3065463" y="3516313"/>
            <a:ext cx="223837" cy="85725"/>
          </a:xfrm>
          <a:custGeom>
            <a:avLst/>
            <a:gdLst>
              <a:gd name="T0" fmla="*/ 0 w 129"/>
              <a:gd name="T1" fmla="*/ 2147483647 h 49"/>
              <a:gd name="T2" fmla="*/ 0 w 129"/>
              <a:gd name="T3" fmla="*/ 2147483647 h 49"/>
              <a:gd name="T4" fmla="*/ 2147483647 w 129"/>
              <a:gd name="T5" fmla="*/ 2147483647 h 49"/>
              <a:gd name="T6" fmla="*/ 2147483647 w 129"/>
              <a:gd name="T7" fmla="*/ 2147483647 h 49"/>
              <a:gd name="T8" fmla="*/ 2147483647 w 129"/>
              <a:gd name="T9" fmla="*/ 2147483647 h 49"/>
              <a:gd name="T10" fmla="*/ 2147483647 w 129"/>
              <a:gd name="T11" fmla="*/ 2147483647 h 49"/>
              <a:gd name="T12" fmla="*/ 2147483647 w 129"/>
              <a:gd name="T13" fmla="*/ 2147483647 h 49"/>
              <a:gd name="T14" fmla="*/ 2147483647 w 129"/>
              <a:gd name="T15" fmla="*/ 2147483647 h 49"/>
              <a:gd name="T16" fmla="*/ 2147483647 w 129"/>
              <a:gd name="T17" fmla="*/ 2147483647 h 49"/>
              <a:gd name="T18" fmla="*/ 2147483647 w 129"/>
              <a:gd name="T19" fmla="*/ 2147483647 h 49"/>
              <a:gd name="T20" fmla="*/ 2147483647 w 129"/>
              <a:gd name="T21" fmla="*/ 2147483647 h 49"/>
              <a:gd name="T22" fmla="*/ 2147483647 w 129"/>
              <a:gd name="T23" fmla="*/ 2147483647 h 49"/>
              <a:gd name="T24" fmla="*/ 2147483647 w 129"/>
              <a:gd name="T25" fmla="*/ 2147483647 h 49"/>
              <a:gd name="T26" fmla="*/ 2147483647 w 129"/>
              <a:gd name="T27" fmla="*/ 2147483647 h 49"/>
              <a:gd name="T28" fmla="*/ 2147483647 w 129"/>
              <a:gd name="T29" fmla="*/ 2147483647 h 49"/>
              <a:gd name="T30" fmla="*/ 2147483647 w 129"/>
              <a:gd name="T31" fmla="*/ 2147483647 h 49"/>
              <a:gd name="T32" fmla="*/ 2147483647 w 129"/>
              <a:gd name="T33" fmla="*/ 0 h 49"/>
              <a:gd name="T34" fmla="*/ 2147483647 w 129"/>
              <a:gd name="T35" fmla="*/ 2147483647 h 49"/>
              <a:gd name="T36" fmla="*/ 0 w 129"/>
              <a:gd name="T37" fmla="*/ 2147483647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9"/>
              <a:gd name="T58" fmla="*/ 0 h 49"/>
              <a:gd name="T59" fmla="*/ 129 w 129"/>
              <a:gd name="T60" fmla="*/ 49 h 4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9" h="49">
                <a:moveTo>
                  <a:pt x="0" y="24"/>
                </a:moveTo>
                <a:lnTo>
                  <a:pt x="0" y="24"/>
                </a:lnTo>
                <a:lnTo>
                  <a:pt x="8" y="24"/>
                </a:lnTo>
                <a:lnTo>
                  <a:pt x="24" y="8"/>
                </a:lnTo>
                <a:lnTo>
                  <a:pt x="40" y="16"/>
                </a:lnTo>
                <a:lnTo>
                  <a:pt x="32" y="16"/>
                </a:lnTo>
                <a:lnTo>
                  <a:pt x="40" y="16"/>
                </a:lnTo>
                <a:lnTo>
                  <a:pt x="72" y="24"/>
                </a:lnTo>
                <a:lnTo>
                  <a:pt x="80" y="40"/>
                </a:lnTo>
                <a:lnTo>
                  <a:pt x="96" y="40"/>
                </a:lnTo>
                <a:lnTo>
                  <a:pt x="88" y="48"/>
                </a:lnTo>
                <a:lnTo>
                  <a:pt x="128" y="48"/>
                </a:lnTo>
                <a:lnTo>
                  <a:pt x="120" y="40"/>
                </a:lnTo>
                <a:lnTo>
                  <a:pt x="112" y="40"/>
                </a:lnTo>
                <a:lnTo>
                  <a:pt x="112" y="32"/>
                </a:lnTo>
                <a:lnTo>
                  <a:pt x="80" y="16"/>
                </a:lnTo>
                <a:lnTo>
                  <a:pt x="40" y="0"/>
                </a:lnTo>
                <a:lnTo>
                  <a:pt x="16" y="8"/>
                </a:lnTo>
                <a:lnTo>
                  <a:pt x="0" y="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1" name="Freeform 280"/>
          <p:cNvSpPr>
            <a:spLocks noChangeAspect="1"/>
          </p:cNvSpPr>
          <p:nvPr/>
        </p:nvSpPr>
        <p:spPr bwMode="auto">
          <a:xfrm>
            <a:off x="3454400" y="3627438"/>
            <a:ext cx="28575" cy="15875"/>
          </a:xfrm>
          <a:custGeom>
            <a:avLst/>
            <a:gdLst>
              <a:gd name="T0" fmla="*/ 0 w 17"/>
              <a:gd name="T1" fmla="*/ 2147483647 h 9"/>
              <a:gd name="T2" fmla="*/ 0 w 17"/>
              <a:gd name="T3" fmla="*/ 2147483647 h 9"/>
              <a:gd name="T4" fmla="*/ 2147483647 w 17"/>
              <a:gd name="T5" fmla="*/ 2147483647 h 9"/>
              <a:gd name="T6" fmla="*/ 0 w 17"/>
              <a:gd name="T7" fmla="*/ 0 h 9"/>
              <a:gd name="T8" fmla="*/ 0 w 17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8"/>
                </a:moveTo>
                <a:lnTo>
                  <a:pt x="0" y="8"/>
                </a:lnTo>
                <a:lnTo>
                  <a:pt x="16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2" name="Freeform 281"/>
          <p:cNvSpPr>
            <a:spLocks noChangeAspect="1"/>
          </p:cNvSpPr>
          <p:nvPr/>
        </p:nvSpPr>
        <p:spPr bwMode="auto">
          <a:xfrm>
            <a:off x="3563938" y="3683000"/>
            <a:ext cx="15875" cy="15875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0 w 9"/>
              <a:gd name="T5" fmla="*/ 2147483647 h 9"/>
              <a:gd name="T6" fmla="*/ 2147483647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3" name="Freeform 282"/>
          <p:cNvSpPr>
            <a:spLocks noChangeAspect="1"/>
          </p:cNvSpPr>
          <p:nvPr/>
        </p:nvSpPr>
        <p:spPr bwMode="auto">
          <a:xfrm>
            <a:off x="3205163" y="3475038"/>
            <a:ext cx="12700" cy="42862"/>
          </a:xfrm>
          <a:custGeom>
            <a:avLst/>
            <a:gdLst>
              <a:gd name="T0" fmla="*/ 0 w 9"/>
              <a:gd name="T1" fmla="*/ 0 h 25"/>
              <a:gd name="T2" fmla="*/ 0 w 9"/>
              <a:gd name="T3" fmla="*/ 0 h 25"/>
              <a:gd name="T4" fmla="*/ 0 w 9"/>
              <a:gd name="T5" fmla="*/ 2147483647 h 25"/>
              <a:gd name="T6" fmla="*/ 2147483647 w 9"/>
              <a:gd name="T7" fmla="*/ 2147483647 h 25"/>
              <a:gd name="T8" fmla="*/ 2147483647 w 9"/>
              <a:gd name="T9" fmla="*/ 2147483647 h 25"/>
              <a:gd name="T10" fmla="*/ 0 w 9"/>
              <a:gd name="T11" fmla="*/ 0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25"/>
              <a:gd name="T20" fmla="*/ 9 w 9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2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24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4" name="Line 283"/>
          <p:cNvSpPr>
            <a:spLocks noChangeAspect="1" noChangeShapeType="1"/>
          </p:cNvSpPr>
          <p:nvPr/>
        </p:nvSpPr>
        <p:spPr bwMode="auto">
          <a:xfrm>
            <a:off x="3308350" y="359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5" name="Freeform 284"/>
          <p:cNvSpPr>
            <a:spLocks noChangeAspect="1"/>
          </p:cNvSpPr>
          <p:nvPr/>
        </p:nvSpPr>
        <p:spPr bwMode="auto">
          <a:xfrm>
            <a:off x="3300413" y="3060700"/>
            <a:ext cx="42862" cy="14288"/>
          </a:xfrm>
          <a:custGeom>
            <a:avLst/>
            <a:gdLst>
              <a:gd name="T0" fmla="*/ 0 w 25"/>
              <a:gd name="T1" fmla="*/ 2147483647 h 9"/>
              <a:gd name="T2" fmla="*/ 0 w 25"/>
              <a:gd name="T3" fmla="*/ 2147483647 h 9"/>
              <a:gd name="T4" fmla="*/ 2147483647 w 25"/>
              <a:gd name="T5" fmla="*/ 0 h 9"/>
              <a:gd name="T6" fmla="*/ 2147483647 w 25"/>
              <a:gd name="T7" fmla="*/ 0 h 9"/>
              <a:gd name="T8" fmla="*/ 0 w 25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9"/>
              <a:gd name="T17" fmla="*/ 25 w 25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9">
                <a:moveTo>
                  <a:pt x="0" y="8"/>
                </a:moveTo>
                <a:lnTo>
                  <a:pt x="0" y="8"/>
                </a:lnTo>
                <a:lnTo>
                  <a:pt x="24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6" name="Freeform 285"/>
          <p:cNvSpPr>
            <a:spLocks noChangeAspect="1"/>
          </p:cNvSpPr>
          <p:nvPr/>
        </p:nvSpPr>
        <p:spPr bwMode="auto">
          <a:xfrm>
            <a:off x="3300413" y="3060700"/>
            <a:ext cx="42862" cy="14288"/>
          </a:xfrm>
          <a:custGeom>
            <a:avLst/>
            <a:gdLst>
              <a:gd name="T0" fmla="*/ 0 w 25"/>
              <a:gd name="T1" fmla="*/ 2147483647 h 9"/>
              <a:gd name="T2" fmla="*/ 2147483647 w 25"/>
              <a:gd name="T3" fmla="*/ 0 h 9"/>
              <a:gd name="T4" fmla="*/ 2147483647 w 25"/>
              <a:gd name="T5" fmla="*/ 0 h 9"/>
              <a:gd name="T6" fmla="*/ 0 w 25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25"/>
              <a:gd name="T13" fmla="*/ 0 h 9"/>
              <a:gd name="T14" fmla="*/ 25 w 25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" h="9">
                <a:moveTo>
                  <a:pt x="0" y="8"/>
                </a:moveTo>
                <a:lnTo>
                  <a:pt x="24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7" name="Freeform 286"/>
          <p:cNvSpPr>
            <a:spLocks noChangeAspect="1"/>
          </p:cNvSpPr>
          <p:nvPr/>
        </p:nvSpPr>
        <p:spPr bwMode="auto">
          <a:xfrm>
            <a:off x="3508375" y="2782888"/>
            <a:ext cx="57150" cy="30162"/>
          </a:xfrm>
          <a:custGeom>
            <a:avLst/>
            <a:gdLst>
              <a:gd name="T0" fmla="*/ 0 w 33"/>
              <a:gd name="T1" fmla="*/ 0 h 17"/>
              <a:gd name="T2" fmla="*/ 0 w 33"/>
              <a:gd name="T3" fmla="*/ 0 h 17"/>
              <a:gd name="T4" fmla="*/ 2147483647 w 33"/>
              <a:gd name="T5" fmla="*/ 2147483647 h 17"/>
              <a:gd name="T6" fmla="*/ 2147483647 w 33"/>
              <a:gd name="T7" fmla="*/ 2147483647 h 17"/>
              <a:gd name="T8" fmla="*/ 2147483647 w 33"/>
              <a:gd name="T9" fmla="*/ 2147483647 h 17"/>
              <a:gd name="T10" fmla="*/ 0 w 33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"/>
              <a:gd name="T19" fmla="*/ 0 h 17"/>
              <a:gd name="T20" fmla="*/ 33 w 33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" h="17">
                <a:moveTo>
                  <a:pt x="0" y="0"/>
                </a:moveTo>
                <a:lnTo>
                  <a:pt x="0" y="0"/>
                </a:lnTo>
                <a:lnTo>
                  <a:pt x="16" y="16"/>
                </a:lnTo>
                <a:lnTo>
                  <a:pt x="32" y="16"/>
                </a:lnTo>
                <a:lnTo>
                  <a:pt x="16" y="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8" name="Freeform 287"/>
          <p:cNvSpPr>
            <a:spLocks noChangeAspect="1"/>
          </p:cNvSpPr>
          <p:nvPr/>
        </p:nvSpPr>
        <p:spPr bwMode="auto">
          <a:xfrm>
            <a:off x="3508375" y="2879725"/>
            <a:ext cx="57150" cy="42863"/>
          </a:xfrm>
          <a:custGeom>
            <a:avLst/>
            <a:gdLst>
              <a:gd name="T0" fmla="*/ 0 w 33"/>
              <a:gd name="T1" fmla="*/ 2147483647 h 25"/>
              <a:gd name="T2" fmla="*/ 0 w 33"/>
              <a:gd name="T3" fmla="*/ 2147483647 h 25"/>
              <a:gd name="T4" fmla="*/ 2147483647 w 33"/>
              <a:gd name="T5" fmla="*/ 2147483647 h 25"/>
              <a:gd name="T6" fmla="*/ 2147483647 w 33"/>
              <a:gd name="T7" fmla="*/ 2147483647 h 25"/>
              <a:gd name="T8" fmla="*/ 2147483647 w 33"/>
              <a:gd name="T9" fmla="*/ 2147483647 h 25"/>
              <a:gd name="T10" fmla="*/ 2147483647 w 33"/>
              <a:gd name="T11" fmla="*/ 2147483647 h 25"/>
              <a:gd name="T12" fmla="*/ 2147483647 w 33"/>
              <a:gd name="T13" fmla="*/ 2147483647 h 25"/>
              <a:gd name="T14" fmla="*/ 2147483647 w 33"/>
              <a:gd name="T15" fmla="*/ 0 h 25"/>
              <a:gd name="T16" fmla="*/ 0 w 33"/>
              <a:gd name="T17" fmla="*/ 214748364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5"/>
              <a:gd name="T29" fmla="*/ 33 w 33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5">
                <a:moveTo>
                  <a:pt x="0" y="8"/>
                </a:moveTo>
                <a:lnTo>
                  <a:pt x="0" y="8"/>
                </a:lnTo>
                <a:lnTo>
                  <a:pt x="24" y="24"/>
                </a:lnTo>
                <a:lnTo>
                  <a:pt x="24" y="16"/>
                </a:lnTo>
                <a:lnTo>
                  <a:pt x="32" y="8"/>
                </a:lnTo>
                <a:lnTo>
                  <a:pt x="16" y="8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69" name="Freeform 288"/>
          <p:cNvSpPr>
            <a:spLocks noChangeAspect="1"/>
          </p:cNvSpPr>
          <p:nvPr/>
        </p:nvSpPr>
        <p:spPr bwMode="auto">
          <a:xfrm>
            <a:off x="3162300" y="2547938"/>
            <a:ext cx="30163" cy="28575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0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16" y="16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0" name="Freeform 289"/>
          <p:cNvSpPr>
            <a:spLocks noChangeAspect="1"/>
          </p:cNvSpPr>
          <p:nvPr/>
        </p:nvSpPr>
        <p:spPr bwMode="auto">
          <a:xfrm>
            <a:off x="3122613" y="2671763"/>
            <a:ext cx="28575" cy="15875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2147483647 w 17"/>
              <a:gd name="T5" fmla="*/ 2147483647 h 9"/>
              <a:gd name="T6" fmla="*/ 2147483647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1" name="Freeform 290"/>
          <p:cNvSpPr>
            <a:spLocks noChangeAspect="1"/>
          </p:cNvSpPr>
          <p:nvPr/>
        </p:nvSpPr>
        <p:spPr bwMode="auto">
          <a:xfrm>
            <a:off x="3617913" y="2727325"/>
            <a:ext cx="141287" cy="168275"/>
          </a:xfrm>
          <a:custGeom>
            <a:avLst/>
            <a:gdLst>
              <a:gd name="T0" fmla="*/ 0 w 81"/>
              <a:gd name="T1" fmla="*/ 2147483647 h 97"/>
              <a:gd name="T2" fmla="*/ 0 w 81"/>
              <a:gd name="T3" fmla="*/ 2147483647 h 97"/>
              <a:gd name="T4" fmla="*/ 0 w 81"/>
              <a:gd name="T5" fmla="*/ 2147483647 h 97"/>
              <a:gd name="T6" fmla="*/ 2147483647 w 81"/>
              <a:gd name="T7" fmla="*/ 2147483647 h 97"/>
              <a:gd name="T8" fmla="*/ 2147483647 w 81"/>
              <a:gd name="T9" fmla="*/ 2147483647 h 97"/>
              <a:gd name="T10" fmla="*/ 2147483647 w 81"/>
              <a:gd name="T11" fmla="*/ 2147483647 h 97"/>
              <a:gd name="T12" fmla="*/ 2147483647 w 81"/>
              <a:gd name="T13" fmla="*/ 2147483647 h 97"/>
              <a:gd name="T14" fmla="*/ 2147483647 w 81"/>
              <a:gd name="T15" fmla="*/ 2147483647 h 97"/>
              <a:gd name="T16" fmla="*/ 2147483647 w 81"/>
              <a:gd name="T17" fmla="*/ 2147483647 h 97"/>
              <a:gd name="T18" fmla="*/ 2147483647 w 81"/>
              <a:gd name="T19" fmla="*/ 2147483647 h 97"/>
              <a:gd name="T20" fmla="*/ 2147483647 w 81"/>
              <a:gd name="T21" fmla="*/ 2147483647 h 97"/>
              <a:gd name="T22" fmla="*/ 2147483647 w 81"/>
              <a:gd name="T23" fmla="*/ 2147483647 h 97"/>
              <a:gd name="T24" fmla="*/ 2147483647 w 81"/>
              <a:gd name="T25" fmla="*/ 2147483647 h 97"/>
              <a:gd name="T26" fmla="*/ 2147483647 w 81"/>
              <a:gd name="T27" fmla="*/ 2147483647 h 97"/>
              <a:gd name="T28" fmla="*/ 2147483647 w 81"/>
              <a:gd name="T29" fmla="*/ 2147483647 h 97"/>
              <a:gd name="T30" fmla="*/ 2147483647 w 81"/>
              <a:gd name="T31" fmla="*/ 2147483647 h 97"/>
              <a:gd name="T32" fmla="*/ 2147483647 w 81"/>
              <a:gd name="T33" fmla="*/ 2147483647 h 97"/>
              <a:gd name="T34" fmla="*/ 2147483647 w 81"/>
              <a:gd name="T35" fmla="*/ 2147483647 h 97"/>
              <a:gd name="T36" fmla="*/ 2147483647 w 81"/>
              <a:gd name="T37" fmla="*/ 2147483647 h 97"/>
              <a:gd name="T38" fmla="*/ 2147483647 w 81"/>
              <a:gd name="T39" fmla="*/ 2147483647 h 97"/>
              <a:gd name="T40" fmla="*/ 2147483647 w 81"/>
              <a:gd name="T41" fmla="*/ 2147483647 h 97"/>
              <a:gd name="T42" fmla="*/ 2147483647 w 81"/>
              <a:gd name="T43" fmla="*/ 2147483647 h 97"/>
              <a:gd name="T44" fmla="*/ 2147483647 w 81"/>
              <a:gd name="T45" fmla="*/ 2147483647 h 97"/>
              <a:gd name="T46" fmla="*/ 2147483647 w 81"/>
              <a:gd name="T47" fmla="*/ 2147483647 h 97"/>
              <a:gd name="T48" fmla="*/ 2147483647 w 81"/>
              <a:gd name="T49" fmla="*/ 2147483647 h 97"/>
              <a:gd name="T50" fmla="*/ 2147483647 w 81"/>
              <a:gd name="T51" fmla="*/ 2147483647 h 97"/>
              <a:gd name="T52" fmla="*/ 2147483647 w 81"/>
              <a:gd name="T53" fmla="*/ 2147483647 h 97"/>
              <a:gd name="T54" fmla="*/ 2147483647 w 81"/>
              <a:gd name="T55" fmla="*/ 2147483647 h 97"/>
              <a:gd name="T56" fmla="*/ 2147483647 w 81"/>
              <a:gd name="T57" fmla="*/ 0 h 97"/>
              <a:gd name="T58" fmla="*/ 2147483647 w 81"/>
              <a:gd name="T59" fmla="*/ 2147483647 h 97"/>
              <a:gd name="T60" fmla="*/ 2147483647 w 81"/>
              <a:gd name="T61" fmla="*/ 2147483647 h 97"/>
              <a:gd name="T62" fmla="*/ 2147483647 w 81"/>
              <a:gd name="T63" fmla="*/ 2147483647 h 97"/>
              <a:gd name="T64" fmla="*/ 0 w 81"/>
              <a:gd name="T65" fmla="*/ 2147483647 h 9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81"/>
              <a:gd name="T100" fmla="*/ 0 h 97"/>
              <a:gd name="T101" fmla="*/ 81 w 81"/>
              <a:gd name="T102" fmla="*/ 97 h 9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81" h="97">
                <a:moveTo>
                  <a:pt x="0" y="72"/>
                </a:moveTo>
                <a:lnTo>
                  <a:pt x="0" y="72"/>
                </a:lnTo>
                <a:lnTo>
                  <a:pt x="0" y="80"/>
                </a:lnTo>
                <a:lnTo>
                  <a:pt x="8" y="80"/>
                </a:lnTo>
                <a:lnTo>
                  <a:pt x="48" y="80"/>
                </a:lnTo>
                <a:lnTo>
                  <a:pt x="48" y="88"/>
                </a:lnTo>
                <a:lnTo>
                  <a:pt x="40" y="88"/>
                </a:lnTo>
                <a:lnTo>
                  <a:pt x="48" y="88"/>
                </a:lnTo>
                <a:lnTo>
                  <a:pt x="56" y="80"/>
                </a:lnTo>
                <a:lnTo>
                  <a:pt x="64" y="80"/>
                </a:lnTo>
                <a:lnTo>
                  <a:pt x="64" y="88"/>
                </a:lnTo>
                <a:lnTo>
                  <a:pt x="72" y="88"/>
                </a:lnTo>
                <a:lnTo>
                  <a:pt x="72" y="96"/>
                </a:lnTo>
                <a:lnTo>
                  <a:pt x="80" y="96"/>
                </a:lnTo>
                <a:lnTo>
                  <a:pt x="80" y="80"/>
                </a:lnTo>
                <a:lnTo>
                  <a:pt x="72" y="80"/>
                </a:lnTo>
                <a:lnTo>
                  <a:pt x="80" y="72"/>
                </a:lnTo>
                <a:lnTo>
                  <a:pt x="72" y="80"/>
                </a:lnTo>
                <a:lnTo>
                  <a:pt x="64" y="72"/>
                </a:lnTo>
                <a:lnTo>
                  <a:pt x="80" y="56"/>
                </a:lnTo>
                <a:lnTo>
                  <a:pt x="72" y="64"/>
                </a:lnTo>
                <a:lnTo>
                  <a:pt x="64" y="56"/>
                </a:lnTo>
                <a:lnTo>
                  <a:pt x="72" y="48"/>
                </a:lnTo>
                <a:lnTo>
                  <a:pt x="48" y="48"/>
                </a:lnTo>
                <a:lnTo>
                  <a:pt x="40" y="40"/>
                </a:lnTo>
                <a:lnTo>
                  <a:pt x="48" y="32"/>
                </a:lnTo>
                <a:lnTo>
                  <a:pt x="40" y="32"/>
                </a:lnTo>
                <a:lnTo>
                  <a:pt x="32" y="40"/>
                </a:lnTo>
                <a:lnTo>
                  <a:pt x="48" y="0"/>
                </a:lnTo>
                <a:lnTo>
                  <a:pt x="32" y="8"/>
                </a:lnTo>
                <a:lnTo>
                  <a:pt x="8" y="56"/>
                </a:lnTo>
                <a:lnTo>
                  <a:pt x="8" y="64"/>
                </a:lnTo>
                <a:lnTo>
                  <a:pt x="0" y="7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2" name="Freeform 291"/>
          <p:cNvSpPr>
            <a:spLocks noChangeAspect="1"/>
          </p:cNvSpPr>
          <p:nvPr/>
        </p:nvSpPr>
        <p:spPr bwMode="auto">
          <a:xfrm>
            <a:off x="1254125" y="2381250"/>
            <a:ext cx="42863" cy="30163"/>
          </a:xfrm>
          <a:custGeom>
            <a:avLst/>
            <a:gdLst>
              <a:gd name="T0" fmla="*/ 0 w 25"/>
              <a:gd name="T1" fmla="*/ 2147483647 h 17"/>
              <a:gd name="T2" fmla="*/ 0 w 25"/>
              <a:gd name="T3" fmla="*/ 2147483647 h 17"/>
              <a:gd name="T4" fmla="*/ 2147483647 w 25"/>
              <a:gd name="T5" fmla="*/ 2147483647 h 17"/>
              <a:gd name="T6" fmla="*/ 2147483647 w 25"/>
              <a:gd name="T7" fmla="*/ 2147483647 h 17"/>
              <a:gd name="T8" fmla="*/ 2147483647 w 25"/>
              <a:gd name="T9" fmla="*/ 0 h 17"/>
              <a:gd name="T10" fmla="*/ 0 w 25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8"/>
                </a:moveTo>
                <a:lnTo>
                  <a:pt x="0" y="8"/>
                </a:lnTo>
                <a:lnTo>
                  <a:pt x="16" y="16"/>
                </a:lnTo>
                <a:lnTo>
                  <a:pt x="24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3" name="Freeform 292"/>
          <p:cNvSpPr>
            <a:spLocks noChangeAspect="1"/>
          </p:cNvSpPr>
          <p:nvPr/>
        </p:nvSpPr>
        <p:spPr bwMode="auto">
          <a:xfrm>
            <a:off x="1530350" y="2465388"/>
            <a:ext cx="71438" cy="69850"/>
          </a:xfrm>
          <a:custGeom>
            <a:avLst/>
            <a:gdLst>
              <a:gd name="T0" fmla="*/ 0 w 41"/>
              <a:gd name="T1" fmla="*/ 2147483647 h 41"/>
              <a:gd name="T2" fmla="*/ 0 w 41"/>
              <a:gd name="T3" fmla="*/ 2147483647 h 41"/>
              <a:gd name="T4" fmla="*/ 2147483647 w 41"/>
              <a:gd name="T5" fmla="*/ 2147483647 h 41"/>
              <a:gd name="T6" fmla="*/ 2147483647 w 41"/>
              <a:gd name="T7" fmla="*/ 2147483647 h 41"/>
              <a:gd name="T8" fmla="*/ 2147483647 w 41"/>
              <a:gd name="T9" fmla="*/ 2147483647 h 41"/>
              <a:gd name="T10" fmla="*/ 2147483647 w 41"/>
              <a:gd name="T11" fmla="*/ 2147483647 h 41"/>
              <a:gd name="T12" fmla="*/ 2147483647 w 41"/>
              <a:gd name="T13" fmla="*/ 2147483647 h 41"/>
              <a:gd name="T14" fmla="*/ 2147483647 w 41"/>
              <a:gd name="T15" fmla="*/ 2147483647 h 41"/>
              <a:gd name="T16" fmla="*/ 2147483647 w 41"/>
              <a:gd name="T17" fmla="*/ 0 h 41"/>
              <a:gd name="T18" fmla="*/ 0 w 41"/>
              <a:gd name="T19" fmla="*/ 2147483647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"/>
              <a:gd name="T31" fmla="*/ 0 h 41"/>
              <a:gd name="T32" fmla="*/ 41 w 41"/>
              <a:gd name="T33" fmla="*/ 41 h 4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" h="41">
                <a:moveTo>
                  <a:pt x="0" y="32"/>
                </a:moveTo>
                <a:lnTo>
                  <a:pt x="0" y="32"/>
                </a:lnTo>
                <a:lnTo>
                  <a:pt x="8" y="40"/>
                </a:lnTo>
                <a:lnTo>
                  <a:pt x="24" y="24"/>
                </a:lnTo>
                <a:lnTo>
                  <a:pt x="32" y="24"/>
                </a:lnTo>
                <a:lnTo>
                  <a:pt x="32" y="16"/>
                </a:lnTo>
                <a:lnTo>
                  <a:pt x="24" y="16"/>
                </a:lnTo>
                <a:lnTo>
                  <a:pt x="40" y="8"/>
                </a:lnTo>
                <a:lnTo>
                  <a:pt x="32" y="0"/>
                </a:lnTo>
                <a:lnTo>
                  <a:pt x="0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4" name="Freeform 293"/>
          <p:cNvSpPr>
            <a:spLocks noChangeAspect="1"/>
          </p:cNvSpPr>
          <p:nvPr/>
        </p:nvSpPr>
        <p:spPr bwMode="auto">
          <a:xfrm>
            <a:off x="2014538" y="2630488"/>
            <a:ext cx="42862" cy="85725"/>
          </a:xfrm>
          <a:custGeom>
            <a:avLst/>
            <a:gdLst>
              <a:gd name="T0" fmla="*/ 0 w 25"/>
              <a:gd name="T1" fmla="*/ 0 h 49"/>
              <a:gd name="T2" fmla="*/ 0 w 25"/>
              <a:gd name="T3" fmla="*/ 0 h 49"/>
              <a:gd name="T4" fmla="*/ 0 w 25"/>
              <a:gd name="T5" fmla="*/ 2147483647 h 49"/>
              <a:gd name="T6" fmla="*/ 2147483647 w 25"/>
              <a:gd name="T7" fmla="*/ 2147483647 h 49"/>
              <a:gd name="T8" fmla="*/ 2147483647 w 25"/>
              <a:gd name="T9" fmla="*/ 2147483647 h 49"/>
              <a:gd name="T10" fmla="*/ 2147483647 w 25"/>
              <a:gd name="T11" fmla="*/ 2147483647 h 49"/>
              <a:gd name="T12" fmla="*/ 2147483647 w 25"/>
              <a:gd name="T13" fmla="*/ 2147483647 h 49"/>
              <a:gd name="T14" fmla="*/ 2147483647 w 25"/>
              <a:gd name="T15" fmla="*/ 2147483647 h 49"/>
              <a:gd name="T16" fmla="*/ 2147483647 w 25"/>
              <a:gd name="T17" fmla="*/ 0 h 49"/>
              <a:gd name="T18" fmla="*/ 0 w 25"/>
              <a:gd name="T19" fmla="*/ 0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"/>
              <a:gd name="T31" fmla="*/ 0 h 49"/>
              <a:gd name="T32" fmla="*/ 25 w 25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" h="49">
                <a:moveTo>
                  <a:pt x="0" y="0"/>
                </a:moveTo>
                <a:lnTo>
                  <a:pt x="0" y="0"/>
                </a:lnTo>
                <a:lnTo>
                  <a:pt x="0" y="16"/>
                </a:lnTo>
                <a:lnTo>
                  <a:pt x="8" y="40"/>
                </a:lnTo>
                <a:lnTo>
                  <a:pt x="24" y="48"/>
                </a:lnTo>
                <a:lnTo>
                  <a:pt x="8" y="32"/>
                </a:lnTo>
                <a:lnTo>
                  <a:pt x="16" y="24"/>
                </a:lnTo>
                <a:lnTo>
                  <a:pt x="8" y="16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5" name="Freeform 294"/>
          <p:cNvSpPr>
            <a:spLocks noChangeAspect="1"/>
          </p:cNvSpPr>
          <p:nvPr/>
        </p:nvSpPr>
        <p:spPr bwMode="auto">
          <a:xfrm>
            <a:off x="2111375" y="2755900"/>
            <a:ext cx="114300" cy="84138"/>
          </a:xfrm>
          <a:custGeom>
            <a:avLst/>
            <a:gdLst>
              <a:gd name="T0" fmla="*/ 0 w 65"/>
              <a:gd name="T1" fmla="*/ 0 h 49"/>
              <a:gd name="T2" fmla="*/ 0 w 65"/>
              <a:gd name="T3" fmla="*/ 0 h 49"/>
              <a:gd name="T4" fmla="*/ 2147483647 w 65"/>
              <a:gd name="T5" fmla="*/ 2147483647 h 49"/>
              <a:gd name="T6" fmla="*/ 2147483647 w 65"/>
              <a:gd name="T7" fmla="*/ 2147483647 h 49"/>
              <a:gd name="T8" fmla="*/ 2147483647 w 65"/>
              <a:gd name="T9" fmla="*/ 2147483647 h 49"/>
              <a:gd name="T10" fmla="*/ 2147483647 w 65"/>
              <a:gd name="T11" fmla="*/ 2147483647 h 49"/>
              <a:gd name="T12" fmla="*/ 2147483647 w 65"/>
              <a:gd name="T13" fmla="*/ 2147483647 h 49"/>
              <a:gd name="T14" fmla="*/ 2147483647 w 65"/>
              <a:gd name="T15" fmla="*/ 2147483647 h 49"/>
              <a:gd name="T16" fmla="*/ 2147483647 w 65"/>
              <a:gd name="T17" fmla="*/ 2147483647 h 49"/>
              <a:gd name="T18" fmla="*/ 2147483647 w 65"/>
              <a:gd name="T19" fmla="*/ 0 h 49"/>
              <a:gd name="T20" fmla="*/ 0 w 65"/>
              <a:gd name="T21" fmla="*/ 0 h 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5"/>
              <a:gd name="T34" fmla="*/ 0 h 49"/>
              <a:gd name="T35" fmla="*/ 65 w 65"/>
              <a:gd name="T36" fmla="*/ 49 h 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5" h="49">
                <a:moveTo>
                  <a:pt x="0" y="0"/>
                </a:moveTo>
                <a:lnTo>
                  <a:pt x="0" y="0"/>
                </a:lnTo>
                <a:lnTo>
                  <a:pt x="8" y="16"/>
                </a:lnTo>
                <a:lnTo>
                  <a:pt x="24" y="24"/>
                </a:lnTo>
                <a:lnTo>
                  <a:pt x="40" y="32"/>
                </a:lnTo>
                <a:lnTo>
                  <a:pt x="40" y="40"/>
                </a:lnTo>
                <a:lnTo>
                  <a:pt x="56" y="48"/>
                </a:lnTo>
                <a:lnTo>
                  <a:pt x="64" y="48"/>
                </a:lnTo>
                <a:lnTo>
                  <a:pt x="32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6" name="Line 295"/>
          <p:cNvSpPr>
            <a:spLocks noChangeAspect="1" noChangeShapeType="1"/>
          </p:cNvSpPr>
          <p:nvPr/>
        </p:nvSpPr>
        <p:spPr bwMode="auto">
          <a:xfrm flipV="1">
            <a:off x="1233488" y="2665413"/>
            <a:ext cx="14287" cy="5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7" name="Freeform 296"/>
          <p:cNvSpPr>
            <a:spLocks noChangeAspect="1"/>
          </p:cNvSpPr>
          <p:nvPr/>
        </p:nvSpPr>
        <p:spPr bwMode="auto">
          <a:xfrm>
            <a:off x="1254125" y="2644775"/>
            <a:ext cx="28575" cy="15875"/>
          </a:xfrm>
          <a:custGeom>
            <a:avLst/>
            <a:gdLst>
              <a:gd name="T0" fmla="*/ 0 w 17"/>
              <a:gd name="T1" fmla="*/ 2147483647 h 9"/>
              <a:gd name="T2" fmla="*/ 0 w 17"/>
              <a:gd name="T3" fmla="*/ 2147483647 h 9"/>
              <a:gd name="T4" fmla="*/ 2147483647 w 17"/>
              <a:gd name="T5" fmla="*/ 2147483647 h 9"/>
              <a:gd name="T6" fmla="*/ 2147483647 w 17"/>
              <a:gd name="T7" fmla="*/ 0 h 9"/>
              <a:gd name="T8" fmla="*/ 2147483647 w 17"/>
              <a:gd name="T9" fmla="*/ 0 h 9"/>
              <a:gd name="T10" fmla="*/ 2147483647 w 17"/>
              <a:gd name="T11" fmla="*/ 2147483647 h 9"/>
              <a:gd name="T12" fmla="*/ 0 w 17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9"/>
              <a:gd name="T23" fmla="*/ 17 w 17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9">
                <a:moveTo>
                  <a:pt x="0" y="8"/>
                </a:moveTo>
                <a:lnTo>
                  <a:pt x="0" y="8"/>
                </a:ln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8" name="Line 297"/>
          <p:cNvSpPr>
            <a:spLocks noChangeAspect="1" noChangeShapeType="1"/>
          </p:cNvSpPr>
          <p:nvPr/>
        </p:nvSpPr>
        <p:spPr bwMode="auto">
          <a:xfrm>
            <a:off x="3405188" y="3786188"/>
            <a:ext cx="14287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79" name="Line 298"/>
          <p:cNvSpPr>
            <a:spLocks noChangeAspect="1" noChangeShapeType="1"/>
          </p:cNvSpPr>
          <p:nvPr/>
        </p:nvSpPr>
        <p:spPr bwMode="auto">
          <a:xfrm>
            <a:off x="3584575" y="3730625"/>
            <a:ext cx="14288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0" name="Line 299"/>
          <p:cNvSpPr>
            <a:spLocks noChangeAspect="1" noChangeShapeType="1"/>
          </p:cNvSpPr>
          <p:nvPr/>
        </p:nvSpPr>
        <p:spPr bwMode="auto">
          <a:xfrm>
            <a:off x="3197225" y="3454400"/>
            <a:ext cx="28575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1" name="Freeform 300"/>
          <p:cNvSpPr>
            <a:spLocks noChangeAspect="1"/>
          </p:cNvSpPr>
          <p:nvPr/>
        </p:nvSpPr>
        <p:spPr bwMode="auto">
          <a:xfrm>
            <a:off x="3217863" y="3433763"/>
            <a:ext cx="15875" cy="28575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2147483647 w 9"/>
              <a:gd name="T5" fmla="*/ 2147483647 h 17"/>
              <a:gd name="T6" fmla="*/ 2147483647 w 9"/>
              <a:gd name="T7" fmla="*/ 214748364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7"/>
              <a:gd name="T14" fmla="*/ 9 w 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2" name="Freeform 301"/>
          <p:cNvSpPr>
            <a:spLocks noChangeAspect="1"/>
          </p:cNvSpPr>
          <p:nvPr/>
        </p:nvSpPr>
        <p:spPr bwMode="auto">
          <a:xfrm>
            <a:off x="3232150" y="3460750"/>
            <a:ext cx="15875" cy="30163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2147483647 w 9"/>
              <a:gd name="T5" fmla="*/ 2147483647 h 17"/>
              <a:gd name="T6" fmla="*/ 2147483647 w 9"/>
              <a:gd name="T7" fmla="*/ 214748364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7"/>
              <a:gd name="T14" fmla="*/ 9 w 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3" name="Line 302"/>
          <p:cNvSpPr>
            <a:spLocks noChangeAspect="1" noChangeShapeType="1"/>
          </p:cNvSpPr>
          <p:nvPr/>
        </p:nvSpPr>
        <p:spPr bwMode="auto">
          <a:xfrm>
            <a:off x="3279775" y="35369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4" name="Freeform 303"/>
          <p:cNvSpPr>
            <a:spLocks noChangeAspect="1"/>
          </p:cNvSpPr>
          <p:nvPr/>
        </p:nvSpPr>
        <p:spPr bwMode="auto">
          <a:xfrm>
            <a:off x="3287713" y="3530600"/>
            <a:ext cx="14287" cy="15875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2147483647 w 9"/>
              <a:gd name="T5" fmla="*/ 2147483647 h 9"/>
              <a:gd name="T6" fmla="*/ 0 w 9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9"/>
              <a:gd name="T14" fmla="*/ 9 w 9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5" name="Line 304"/>
          <p:cNvSpPr>
            <a:spLocks noChangeAspect="1" noChangeShapeType="1"/>
          </p:cNvSpPr>
          <p:nvPr/>
        </p:nvSpPr>
        <p:spPr bwMode="auto">
          <a:xfrm>
            <a:off x="3321050" y="3565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6" name="Freeform 305"/>
          <p:cNvSpPr>
            <a:spLocks noChangeAspect="1"/>
          </p:cNvSpPr>
          <p:nvPr/>
        </p:nvSpPr>
        <p:spPr bwMode="auto">
          <a:xfrm>
            <a:off x="3330575" y="3557588"/>
            <a:ext cx="26988" cy="3175"/>
          </a:xfrm>
          <a:custGeom>
            <a:avLst/>
            <a:gdLst>
              <a:gd name="T0" fmla="*/ 0 w 17"/>
              <a:gd name="T1" fmla="*/ 0 h 1"/>
              <a:gd name="T2" fmla="*/ 0 w 17"/>
              <a:gd name="T3" fmla="*/ 0 h 1"/>
              <a:gd name="T4" fmla="*/ 2147483647 w 17"/>
              <a:gd name="T5" fmla="*/ 0 h 1"/>
              <a:gd name="T6" fmla="*/ 2147483647 w 17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"/>
              <a:gd name="T14" fmla="*/ 17 w 17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16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7" name="Line 306"/>
          <p:cNvSpPr>
            <a:spLocks noChangeAspect="1" noChangeShapeType="1"/>
          </p:cNvSpPr>
          <p:nvPr/>
        </p:nvSpPr>
        <p:spPr bwMode="auto">
          <a:xfrm>
            <a:off x="3127375" y="35099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8" name="Line 307"/>
          <p:cNvSpPr>
            <a:spLocks noChangeAspect="1" noChangeShapeType="1"/>
          </p:cNvSpPr>
          <p:nvPr/>
        </p:nvSpPr>
        <p:spPr bwMode="auto">
          <a:xfrm>
            <a:off x="3267075" y="3509963"/>
            <a:ext cx="127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89" name="Line 308"/>
          <p:cNvSpPr>
            <a:spLocks noChangeAspect="1" noChangeShapeType="1"/>
          </p:cNvSpPr>
          <p:nvPr/>
        </p:nvSpPr>
        <p:spPr bwMode="auto">
          <a:xfrm flipV="1">
            <a:off x="3267075" y="3219450"/>
            <a:ext cx="12700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0" name="Freeform 309"/>
          <p:cNvSpPr>
            <a:spLocks noChangeAspect="1"/>
          </p:cNvSpPr>
          <p:nvPr/>
        </p:nvSpPr>
        <p:spPr bwMode="auto">
          <a:xfrm>
            <a:off x="2484438" y="2409825"/>
            <a:ext cx="85725" cy="57150"/>
          </a:xfrm>
          <a:custGeom>
            <a:avLst/>
            <a:gdLst>
              <a:gd name="T0" fmla="*/ 0 w 49"/>
              <a:gd name="T1" fmla="*/ 2147483647 h 33"/>
              <a:gd name="T2" fmla="*/ 0 w 49"/>
              <a:gd name="T3" fmla="*/ 2147483647 h 33"/>
              <a:gd name="T4" fmla="*/ 2147483647 w 49"/>
              <a:gd name="T5" fmla="*/ 2147483647 h 33"/>
              <a:gd name="T6" fmla="*/ 2147483647 w 49"/>
              <a:gd name="T7" fmla="*/ 2147483647 h 33"/>
              <a:gd name="T8" fmla="*/ 2147483647 w 49"/>
              <a:gd name="T9" fmla="*/ 2147483647 h 33"/>
              <a:gd name="T10" fmla="*/ 2147483647 w 49"/>
              <a:gd name="T11" fmla="*/ 0 h 33"/>
              <a:gd name="T12" fmla="*/ 0 w 4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3"/>
              <a:gd name="T23" fmla="*/ 49 w 4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3">
                <a:moveTo>
                  <a:pt x="0" y="24"/>
                </a:moveTo>
                <a:lnTo>
                  <a:pt x="0" y="24"/>
                </a:lnTo>
                <a:lnTo>
                  <a:pt x="8" y="32"/>
                </a:lnTo>
                <a:lnTo>
                  <a:pt x="16" y="24"/>
                </a:lnTo>
                <a:lnTo>
                  <a:pt x="48" y="16"/>
                </a:lnTo>
                <a:lnTo>
                  <a:pt x="16" y="0"/>
                </a:lnTo>
                <a:lnTo>
                  <a:pt x="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1" name="Freeform 310"/>
          <p:cNvSpPr>
            <a:spLocks noChangeAspect="1"/>
          </p:cNvSpPr>
          <p:nvPr/>
        </p:nvSpPr>
        <p:spPr bwMode="auto">
          <a:xfrm>
            <a:off x="2665413" y="2478088"/>
            <a:ext cx="28575" cy="71437"/>
          </a:xfrm>
          <a:custGeom>
            <a:avLst/>
            <a:gdLst>
              <a:gd name="T0" fmla="*/ 0 w 17"/>
              <a:gd name="T1" fmla="*/ 2147483647 h 41"/>
              <a:gd name="T2" fmla="*/ 0 w 17"/>
              <a:gd name="T3" fmla="*/ 2147483647 h 41"/>
              <a:gd name="T4" fmla="*/ 2147483647 w 17"/>
              <a:gd name="T5" fmla="*/ 2147483647 h 41"/>
              <a:gd name="T6" fmla="*/ 2147483647 w 17"/>
              <a:gd name="T7" fmla="*/ 2147483647 h 41"/>
              <a:gd name="T8" fmla="*/ 2147483647 w 17"/>
              <a:gd name="T9" fmla="*/ 2147483647 h 41"/>
              <a:gd name="T10" fmla="*/ 2147483647 w 17"/>
              <a:gd name="T11" fmla="*/ 0 h 41"/>
              <a:gd name="T12" fmla="*/ 0 w 17"/>
              <a:gd name="T13" fmla="*/ 2147483647 h 41"/>
              <a:gd name="T14" fmla="*/ 2147483647 w 17"/>
              <a:gd name="T15" fmla="*/ 2147483647 h 41"/>
              <a:gd name="T16" fmla="*/ 0 w 17"/>
              <a:gd name="T17" fmla="*/ 2147483647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"/>
              <a:gd name="T28" fmla="*/ 0 h 41"/>
              <a:gd name="T29" fmla="*/ 17 w 17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" h="41">
                <a:moveTo>
                  <a:pt x="0" y="40"/>
                </a:moveTo>
                <a:lnTo>
                  <a:pt x="0" y="40"/>
                </a:lnTo>
                <a:lnTo>
                  <a:pt x="8" y="40"/>
                </a:lnTo>
                <a:lnTo>
                  <a:pt x="8" y="16"/>
                </a:lnTo>
                <a:lnTo>
                  <a:pt x="16" y="8"/>
                </a:lnTo>
                <a:lnTo>
                  <a:pt x="8" y="0"/>
                </a:lnTo>
                <a:lnTo>
                  <a:pt x="0" y="16"/>
                </a:lnTo>
                <a:lnTo>
                  <a:pt x="8" y="24"/>
                </a:lnTo>
                <a:lnTo>
                  <a:pt x="0" y="4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2" name="Freeform 311"/>
          <p:cNvSpPr>
            <a:spLocks noChangeAspect="1"/>
          </p:cNvSpPr>
          <p:nvPr/>
        </p:nvSpPr>
        <p:spPr bwMode="auto">
          <a:xfrm>
            <a:off x="2747963" y="2644775"/>
            <a:ext cx="69850" cy="125413"/>
          </a:xfrm>
          <a:custGeom>
            <a:avLst/>
            <a:gdLst>
              <a:gd name="T0" fmla="*/ 0 w 41"/>
              <a:gd name="T1" fmla="*/ 2147483647 h 73"/>
              <a:gd name="T2" fmla="*/ 0 w 41"/>
              <a:gd name="T3" fmla="*/ 2147483647 h 73"/>
              <a:gd name="T4" fmla="*/ 2147483647 w 41"/>
              <a:gd name="T5" fmla="*/ 2147483647 h 73"/>
              <a:gd name="T6" fmla="*/ 2147483647 w 41"/>
              <a:gd name="T7" fmla="*/ 2147483647 h 73"/>
              <a:gd name="T8" fmla="*/ 2147483647 w 41"/>
              <a:gd name="T9" fmla="*/ 2147483647 h 73"/>
              <a:gd name="T10" fmla="*/ 2147483647 w 41"/>
              <a:gd name="T11" fmla="*/ 2147483647 h 73"/>
              <a:gd name="T12" fmla="*/ 2147483647 w 41"/>
              <a:gd name="T13" fmla="*/ 2147483647 h 73"/>
              <a:gd name="T14" fmla="*/ 2147483647 w 41"/>
              <a:gd name="T15" fmla="*/ 2147483647 h 73"/>
              <a:gd name="T16" fmla="*/ 2147483647 w 41"/>
              <a:gd name="T17" fmla="*/ 2147483647 h 73"/>
              <a:gd name="T18" fmla="*/ 2147483647 w 41"/>
              <a:gd name="T19" fmla="*/ 2147483647 h 73"/>
              <a:gd name="T20" fmla="*/ 2147483647 w 41"/>
              <a:gd name="T21" fmla="*/ 2147483647 h 73"/>
              <a:gd name="T22" fmla="*/ 0 w 41"/>
              <a:gd name="T23" fmla="*/ 0 h 73"/>
              <a:gd name="T24" fmla="*/ 0 w 41"/>
              <a:gd name="T25" fmla="*/ 2147483647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"/>
              <a:gd name="T40" fmla="*/ 0 h 73"/>
              <a:gd name="T41" fmla="*/ 41 w 41"/>
              <a:gd name="T42" fmla="*/ 73 h 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" h="73">
                <a:moveTo>
                  <a:pt x="0" y="8"/>
                </a:moveTo>
                <a:lnTo>
                  <a:pt x="0" y="8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24" y="48"/>
                </a:lnTo>
                <a:lnTo>
                  <a:pt x="32" y="48"/>
                </a:lnTo>
                <a:lnTo>
                  <a:pt x="24" y="72"/>
                </a:lnTo>
                <a:lnTo>
                  <a:pt x="32" y="72"/>
                </a:lnTo>
                <a:lnTo>
                  <a:pt x="40" y="56"/>
                </a:lnTo>
                <a:lnTo>
                  <a:pt x="16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3" name="Freeform 312"/>
          <p:cNvSpPr>
            <a:spLocks noChangeAspect="1"/>
          </p:cNvSpPr>
          <p:nvPr/>
        </p:nvSpPr>
        <p:spPr bwMode="auto">
          <a:xfrm>
            <a:off x="2706688" y="2671763"/>
            <a:ext cx="71437" cy="112712"/>
          </a:xfrm>
          <a:custGeom>
            <a:avLst/>
            <a:gdLst>
              <a:gd name="T0" fmla="*/ 0 w 41"/>
              <a:gd name="T1" fmla="*/ 0 h 65"/>
              <a:gd name="T2" fmla="*/ 0 w 41"/>
              <a:gd name="T3" fmla="*/ 0 h 65"/>
              <a:gd name="T4" fmla="*/ 0 w 41"/>
              <a:gd name="T5" fmla="*/ 2147483647 h 65"/>
              <a:gd name="T6" fmla="*/ 2147483647 w 41"/>
              <a:gd name="T7" fmla="*/ 2147483647 h 65"/>
              <a:gd name="T8" fmla="*/ 2147483647 w 41"/>
              <a:gd name="T9" fmla="*/ 2147483647 h 65"/>
              <a:gd name="T10" fmla="*/ 2147483647 w 41"/>
              <a:gd name="T11" fmla="*/ 2147483647 h 65"/>
              <a:gd name="T12" fmla="*/ 2147483647 w 41"/>
              <a:gd name="T13" fmla="*/ 2147483647 h 65"/>
              <a:gd name="T14" fmla="*/ 2147483647 w 41"/>
              <a:gd name="T15" fmla="*/ 2147483647 h 65"/>
              <a:gd name="T16" fmla="*/ 2147483647 w 41"/>
              <a:gd name="T17" fmla="*/ 2147483647 h 65"/>
              <a:gd name="T18" fmla="*/ 2147483647 w 41"/>
              <a:gd name="T19" fmla="*/ 2147483647 h 65"/>
              <a:gd name="T20" fmla="*/ 2147483647 w 41"/>
              <a:gd name="T21" fmla="*/ 2147483647 h 65"/>
              <a:gd name="T22" fmla="*/ 2147483647 w 41"/>
              <a:gd name="T23" fmla="*/ 2147483647 h 65"/>
              <a:gd name="T24" fmla="*/ 2147483647 w 41"/>
              <a:gd name="T25" fmla="*/ 2147483647 h 65"/>
              <a:gd name="T26" fmla="*/ 2147483647 w 41"/>
              <a:gd name="T27" fmla="*/ 0 h 65"/>
              <a:gd name="T28" fmla="*/ 0 w 41"/>
              <a:gd name="T29" fmla="*/ 0 h 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"/>
              <a:gd name="T46" fmla="*/ 0 h 65"/>
              <a:gd name="T47" fmla="*/ 41 w 41"/>
              <a:gd name="T48" fmla="*/ 65 h 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" h="6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8" y="24"/>
                </a:lnTo>
                <a:lnTo>
                  <a:pt x="24" y="40"/>
                </a:lnTo>
                <a:lnTo>
                  <a:pt x="32" y="64"/>
                </a:lnTo>
                <a:lnTo>
                  <a:pt x="40" y="56"/>
                </a:lnTo>
                <a:lnTo>
                  <a:pt x="32" y="40"/>
                </a:lnTo>
                <a:lnTo>
                  <a:pt x="32" y="32"/>
                </a:lnTo>
                <a:lnTo>
                  <a:pt x="16" y="32"/>
                </a:lnTo>
                <a:lnTo>
                  <a:pt x="16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4" name="Freeform 313"/>
          <p:cNvSpPr>
            <a:spLocks noChangeAspect="1"/>
          </p:cNvSpPr>
          <p:nvPr/>
        </p:nvSpPr>
        <p:spPr bwMode="auto">
          <a:xfrm>
            <a:off x="2997200" y="2908300"/>
            <a:ext cx="180975" cy="139700"/>
          </a:xfrm>
          <a:custGeom>
            <a:avLst/>
            <a:gdLst>
              <a:gd name="T0" fmla="*/ 2147483647 w 105"/>
              <a:gd name="T1" fmla="*/ 0 h 81"/>
              <a:gd name="T2" fmla="*/ 2147483647 w 105"/>
              <a:gd name="T3" fmla="*/ 0 h 81"/>
              <a:gd name="T4" fmla="*/ 2147483647 w 105"/>
              <a:gd name="T5" fmla="*/ 2147483647 h 81"/>
              <a:gd name="T6" fmla="*/ 2147483647 w 105"/>
              <a:gd name="T7" fmla="*/ 2147483647 h 81"/>
              <a:gd name="T8" fmla="*/ 0 w 105"/>
              <a:gd name="T9" fmla="*/ 2147483647 h 81"/>
              <a:gd name="T10" fmla="*/ 2147483647 w 105"/>
              <a:gd name="T11" fmla="*/ 2147483647 h 81"/>
              <a:gd name="T12" fmla="*/ 0 w 105"/>
              <a:gd name="T13" fmla="*/ 2147483647 h 81"/>
              <a:gd name="T14" fmla="*/ 0 w 105"/>
              <a:gd name="T15" fmla="*/ 2147483647 h 81"/>
              <a:gd name="T16" fmla="*/ 0 w 105"/>
              <a:gd name="T17" fmla="*/ 2147483647 h 81"/>
              <a:gd name="T18" fmla="*/ 2147483647 w 105"/>
              <a:gd name="T19" fmla="*/ 2147483647 h 81"/>
              <a:gd name="T20" fmla="*/ 2147483647 w 105"/>
              <a:gd name="T21" fmla="*/ 2147483647 h 81"/>
              <a:gd name="T22" fmla="*/ 2147483647 w 105"/>
              <a:gd name="T23" fmla="*/ 2147483647 h 81"/>
              <a:gd name="T24" fmla="*/ 2147483647 w 105"/>
              <a:gd name="T25" fmla="*/ 2147483647 h 81"/>
              <a:gd name="T26" fmla="*/ 2147483647 w 105"/>
              <a:gd name="T27" fmla="*/ 2147483647 h 81"/>
              <a:gd name="T28" fmla="*/ 2147483647 w 105"/>
              <a:gd name="T29" fmla="*/ 2147483647 h 81"/>
              <a:gd name="T30" fmla="*/ 2147483647 w 105"/>
              <a:gd name="T31" fmla="*/ 2147483647 h 81"/>
              <a:gd name="T32" fmla="*/ 2147483647 w 105"/>
              <a:gd name="T33" fmla="*/ 2147483647 h 81"/>
              <a:gd name="T34" fmla="*/ 2147483647 w 105"/>
              <a:gd name="T35" fmla="*/ 2147483647 h 81"/>
              <a:gd name="T36" fmla="*/ 2147483647 w 105"/>
              <a:gd name="T37" fmla="*/ 2147483647 h 81"/>
              <a:gd name="T38" fmla="*/ 2147483647 w 105"/>
              <a:gd name="T39" fmla="*/ 2147483647 h 81"/>
              <a:gd name="T40" fmla="*/ 2147483647 w 105"/>
              <a:gd name="T41" fmla="*/ 2147483647 h 81"/>
              <a:gd name="T42" fmla="*/ 2147483647 w 105"/>
              <a:gd name="T43" fmla="*/ 2147483647 h 81"/>
              <a:gd name="T44" fmla="*/ 2147483647 w 105"/>
              <a:gd name="T45" fmla="*/ 2147483647 h 81"/>
              <a:gd name="T46" fmla="*/ 2147483647 w 105"/>
              <a:gd name="T47" fmla="*/ 2147483647 h 81"/>
              <a:gd name="T48" fmla="*/ 2147483647 w 105"/>
              <a:gd name="T49" fmla="*/ 2147483647 h 81"/>
              <a:gd name="T50" fmla="*/ 2147483647 w 105"/>
              <a:gd name="T51" fmla="*/ 0 h 8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5"/>
              <a:gd name="T79" fmla="*/ 0 h 81"/>
              <a:gd name="T80" fmla="*/ 105 w 105"/>
              <a:gd name="T81" fmla="*/ 81 h 8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5" h="81">
                <a:moveTo>
                  <a:pt x="48" y="0"/>
                </a:moveTo>
                <a:lnTo>
                  <a:pt x="48" y="0"/>
                </a:lnTo>
                <a:lnTo>
                  <a:pt x="48" y="8"/>
                </a:lnTo>
                <a:lnTo>
                  <a:pt x="8" y="8"/>
                </a:lnTo>
                <a:lnTo>
                  <a:pt x="0" y="32"/>
                </a:lnTo>
                <a:lnTo>
                  <a:pt x="8" y="24"/>
                </a:lnTo>
                <a:lnTo>
                  <a:pt x="0" y="56"/>
                </a:lnTo>
                <a:lnTo>
                  <a:pt x="0" y="72"/>
                </a:lnTo>
                <a:lnTo>
                  <a:pt x="0" y="80"/>
                </a:lnTo>
                <a:lnTo>
                  <a:pt x="8" y="80"/>
                </a:lnTo>
                <a:lnTo>
                  <a:pt x="16" y="72"/>
                </a:lnTo>
                <a:lnTo>
                  <a:pt x="16" y="40"/>
                </a:lnTo>
                <a:lnTo>
                  <a:pt x="24" y="24"/>
                </a:lnTo>
                <a:lnTo>
                  <a:pt x="32" y="16"/>
                </a:lnTo>
                <a:lnTo>
                  <a:pt x="32" y="8"/>
                </a:lnTo>
                <a:lnTo>
                  <a:pt x="56" y="16"/>
                </a:lnTo>
                <a:lnTo>
                  <a:pt x="56" y="32"/>
                </a:lnTo>
                <a:lnTo>
                  <a:pt x="48" y="48"/>
                </a:lnTo>
                <a:lnTo>
                  <a:pt x="64" y="40"/>
                </a:lnTo>
                <a:lnTo>
                  <a:pt x="64" y="56"/>
                </a:lnTo>
                <a:lnTo>
                  <a:pt x="80" y="48"/>
                </a:lnTo>
                <a:lnTo>
                  <a:pt x="80" y="16"/>
                </a:lnTo>
                <a:lnTo>
                  <a:pt x="96" y="32"/>
                </a:lnTo>
                <a:lnTo>
                  <a:pt x="104" y="24"/>
                </a:lnTo>
                <a:lnTo>
                  <a:pt x="88" y="8"/>
                </a:lnTo>
                <a:lnTo>
                  <a:pt x="4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5" name="Freeform 314"/>
          <p:cNvSpPr>
            <a:spLocks noChangeAspect="1"/>
          </p:cNvSpPr>
          <p:nvPr/>
        </p:nvSpPr>
        <p:spPr bwMode="auto">
          <a:xfrm>
            <a:off x="2900363" y="2811463"/>
            <a:ext cx="166687" cy="84137"/>
          </a:xfrm>
          <a:custGeom>
            <a:avLst/>
            <a:gdLst>
              <a:gd name="T0" fmla="*/ 2147483647 w 97"/>
              <a:gd name="T1" fmla="*/ 2147483647 h 49"/>
              <a:gd name="T2" fmla="*/ 2147483647 w 97"/>
              <a:gd name="T3" fmla="*/ 2147483647 h 49"/>
              <a:gd name="T4" fmla="*/ 2147483647 w 97"/>
              <a:gd name="T5" fmla="*/ 2147483647 h 49"/>
              <a:gd name="T6" fmla="*/ 2147483647 w 97"/>
              <a:gd name="T7" fmla="*/ 2147483647 h 49"/>
              <a:gd name="T8" fmla="*/ 2147483647 w 97"/>
              <a:gd name="T9" fmla="*/ 2147483647 h 49"/>
              <a:gd name="T10" fmla="*/ 2147483647 w 97"/>
              <a:gd name="T11" fmla="*/ 2147483647 h 49"/>
              <a:gd name="T12" fmla="*/ 2147483647 w 97"/>
              <a:gd name="T13" fmla="*/ 2147483647 h 49"/>
              <a:gd name="T14" fmla="*/ 2147483647 w 97"/>
              <a:gd name="T15" fmla="*/ 2147483647 h 49"/>
              <a:gd name="T16" fmla="*/ 2147483647 w 97"/>
              <a:gd name="T17" fmla="*/ 2147483647 h 49"/>
              <a:gd name="T18" fmla="*/ 0 w 97"/>
              <a:gd name="T19" fmla="*/ 2147483647 h 49"/>
              <a:gd name="T20" fmla="*/ 2147483647 w 97"/>
              <a:gd name="T21" fmla="*/ 2147483647 h 49"/>
              <a:gd name="T22" fmla="*/ 2147483647 w 97"/>
              <a:gd name="T23" fmla="*/ 0 h 49"/>
              <a:gd name="T24" fmla="*/ 2147483647 w 97"/>
              <a:gd name="T25" fmla="*/ 2147483647 h 49"/>
              <a:gd name="T26" fmla="*/ 2147483647 w 97"/>
              <a:gd name="T27" fmla="*/ 2147483647 h 49"/>
              <a:gd name="T28" fmla="*/ 2147483647 w 97"/>
              <a:gd name="T29" fmla="*/ 2147483647 h 49"/>
              <a:gd name="T30" fmla="*/ 2147483647 w 97"/>
              <a:gd name="T31" fmla="*/ 2147483647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7"/>
              <a:gd name="T49" fmla="*/ 0 h 49"/>
              <a:gd name="T50" fmla="*/ 97 w 97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7" h="49">
                <a:moveTo>
                  <a:pt x="96" y="48"/>
                </a:moveTo>
                <a:lnTo>
                  <a:pt x="96" y="48"/>
                </a:lnTo>
                <a:lnTo>
                  <a:pt x="88" y="48"/>
                </a:lnTo>
                <a:lnTo>
                  <a:pt x="64" y="48"/>
                </a:lnTo>
                <a:lnTo>
                  <a:pt x="56" y="40"/>
                </a:lnTo>
                <a:lnTo>
                  <a:pt x="48" y="48"/>
                </a:lnTo>
                <a:lnTo>
                  <a:pt x="48" y="40"/>
                </a:lnTo>
                <a:lnTo>
                  <a:pt x="24" y="48"/>
                </a:lnTo>
                <a:lnTo>
                  <a:pt x="16" y="40"/>
                </a:lnTo>
                <a:lnTo>
                  <a:pt x="0" y="48"/>
                </a:lnTo>
                <a:lnTo>
                  <a:pt x="32" y="24"/>
                </a:lnTo>
                <a:lnTo>
                  <a:pt x="56" y="0"/>
                </a:lnTo>
                <a:lnTo>
                  <a:pt x="72" y="8"/>
                </a:lnTo>
                <a:lnTo>
                  <a:pt x="80" y="24"/>
                </a:lnTo>
                <a:lnTo>
                  <a:pt x="88" y="24"/>
                </a:lnTo>
                <a:lnTo>
                  <a:pt x="96" y="4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6" name="Freeform 315"/>
          <p:cNvSpPr>
            <a:spLocks noChangeAspect="1"/>
          </p:cNvSpPr>
          <p:nvPr/>
        </p:nvSpPr>
        <p:spPr bwMode="auto">
          <a:xfrm>
            <a:off x="3092450" y="3005138"/>
            <a:ext cx="100013" cy="42862"/>
          </a:xfrm>
          <a:custGeom>
            <a:avLst/>
            <a:gdLst>
              <a:gd name="T0" fmla="*/ 0 w 57"/>
              <a:gd name="T1" fmla="*/ 2147483647 h 25"/>
              <a:gd name="T2" fmla="*/ 0 w 57"/>
              <a:gd name="T3" fmla="*/ 2147483647 h 25"/>
              <a:gd name="T4" fmla="*/ 2147483647 w 57"/>
              <a:gd name="T5" fmla="*/ 2147483647 h 25"/>
              <a:gd name="T6" fmla="*/ 2147483647 w 57"/>
              <a:gd name="T7" fmla="*/ 2147483647 h 25"/>
              <a:gd name="T8" fmla="*/ 2147483647 w 57"/>
              <a:gd name="T9" fmla="*/ 0 h 25"/>
              <a:gd name="T10" fmla="*/ 2147483647 w 57"/>
              <a:gd name="T11" fmla="*/ 2147483647 h 25"/>
              <a:gd name="T12" fmla="*/ 2147483647 w 57"/>
              <a:gd name="T13" fmla="*/ 2147483647 h 25"/>
              <a:gd name="T14" fmla="*/ 0 w 57"/>
              <a:gd name="T15" fmla="*/ 2147483647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"/>
              <a:gd name="T25" fmla="*/ 0 h 25"/>
              <a:gd name="T26" fmla="*/ 57 w 57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" h="25">
                <a:moveTo>
                  <a:pt x="0" y="24"/>
                </a:moveTo>
                <a:lnTo>
                  <a:pt x="0" y="24"/>
                </a:lnTo>
                <a:lnTo>
                  <a:pt x="16" y="16"/>
                </a:lnTo>
                <a:lnTo>
                  <a:pt x="24" y="8"/>
                </a:lnTo>
                <a:lnTo>
                  <a:pt x="56" y="0"/>
                </a:lnTo>
                <a:lnTo>
                  <a:pt x="24" y="24"/>
                </a:lnTo>
                <a:lnTo>
                  <a:pt x="8" y="24"/>
                </a:lnTo>
                <a:lnTo>
                  <a:pt x="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7" name="Freeform 316"/>
          <p:cNvSpPr>
            <a:spLocks noChangeAspect="1"/>
          </p:cNvSpPr>
          <p:nvPr/>
        </p:nvSpPr>
        <p:spPr bwMode="auto">
          <a:xfrm>
            <a:off x="3092450" y="3005138"/>
            <a:ext cx="100013" cy="42862"/>
          </a:xfrm>
          <a:custGeom>
            <a:avLst/>
            <a:gdLst>
              <a:gd name="T0" fmla="*/ 0 w 57"/>
              <a:gd name="T1" fmla="*/ 2147483647 h 25"/>
              <a:gd name="T2" fmla="*/ 2147483647 w 57"/>
              <a:gd name="T3" fmla="*/ 2147483647 h 25"/>
              <a:gd name="T4" fmla="*/ 2147483647 w 57"/>
              <a:gd name="T5" fmla="*/ 2147483647 h 25"/>
              <a:gd name="T6" fmla="*/ 2147483647 w 57"/>
              <a:gd name="T7" fmla="*/ 0 h 25"/>
              <a:gd name="T8" fmla="*/ 2147483647 w 57"/>
              <a:gd name="T9" fmla="*/ 2147483647 h 25"/>
              <a:gd name="T10" fmla="*/ 2147483647 w 57"/>
              <a:gd name="T11" fmla="*/ 2147483647 h 25"/>
              <a:gd name="T12" fmla="*/ 0 w 5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25"/>
              <a:gd name="T23" fmla="*/ 57 w 5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25">
                <a:moveTo>
                  <a:pt x="0" y="24"/>
                </a:moveTo>
                <a:lnTo>
                  <a:pt x="16" y="16"/>
                </a:lnTo>
                <a:lnTo>
                  <a:pt x="24" y="8"/>
                </a:lnTo>
                <a:lnTo>
                  <a:pt x="56" y="0"/>
                </a:lnTo>
                <a:lnTo>
                  <a:pt x="24" y="24"/>
                </a:lnTo>
                <a:lnTo>
                  <a:pt x="8" y="24"/>
                </a:lnTo>
                <a:lnTo>
                  <a:pt x="0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8" name="Freeform 317"/>
          <p:cNvSpPr>
            <a:spLocks noChangeAspect="1"/>
          </p:cNvSpPr>
          <p:nvPr/>
        </p:nvSpPr>
        <p:spPr bwMode="auto">
          <a:xfrm>
            <a:off x="3176588" y="2962275"/>
            <a:ext cx="71437" cy="30163"/>
          </a:xfrm>
          <a:custGeom>
            <a:avLst/>
            <a:gdLst>
              <a:gd name="T0" fmla="*/ 2147483647 w 41"/>
              <a:gd name="T1" fmla="*/ 2147483647 h 17"/>
              <a:gd name="T2" fmla="*/ 2147483647 w 41"/>
              <a:gd name="T3" fmla="*/ 2147483647 h 17"/>
              <a:gd name="T4" fmla="*/ 0 w 41"/>
              <a:gd name="T5" fmla="*/ 2147483647 h 17"/>
              <a:gd name="T6" fmla="*/ 2147483647 w 41"/>
              <a:gd name="T7" fmla="*/ 2147483647 h 17"/>
              <a:gd name="T8" fmla="*/ 2147483647 w 41"/>
              <a:gd name="T9" fmla="*/ 0 h 17"/>
              <a:gd name="T10" fmla="*/ 2147483647 w 41"/>
              <a:gd name="T11" fmla="*/ 2147483647 h 17"/>
              <a:gd name="T12" fmla="*/ 2147483647 w 41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17"/>
              <a:gd name="T23" fmla="*/ 41 w 4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17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32" y="8"/>
                </a:lnTo>
                <a:lnTo>
                  <a:pt x="40" y="0"/>
                </a:lnTo>
                <a:lnTo>
                  <a:pt x="40" y="16"/>
                </a:lnTo>
                <a:lnTo>
                  <a:pt x="8" y="16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699" name="Freeform 318"/>
          <p:cNvSpPr>
            <a:spLocks noChangeAspect="1"/>
          </p:cNvSpPr>
          <p:nvPr/>
        </p:nvSpPr>
        <p:spPr bwMode="auto">
          <a:xfrm>
            <a:off x="5853113" y="1319213"/>
            <a:ext cx="157162" cy="49212"/>
          </a:xfrm>
          <a:custGeom>
            <a:avLst/>
            <a:gdLst>
              <a:gd name="T0" fmla="*/ 2147483647 w 110"/>
              <a:gd name="T1" fmla="*/ 2147483647 h 27"/>
              <a:gd name="T2" fmla="*/ 2147483647 w 110"/>
              <a:gd name="T3" fmla="*/ 2147483647 h 27"/>
              <a:gd name="T4" fmla="*/ 2147483647 w 110"/>
              <a:gd name="T5" fmla="*/ 2147483647 h 27"/>
              <a:gd name="T6" fmla="*/ 2147483647 w 110"/>
              <a:gd name="T7" fmla="*/ 2147483647 h 27"/>
              <a:gd name="T8" fmla="*/ 2147483647 w 110"/>
              <a:gd name="T9" fmla="*/ 2147483647 h 27"/>
              <a:gd name="T10" fmla="*/ 2147483647 w 110"/>
              <a:gd name="T11" fmla="*/ 2147483647 h 27"/>
              <a:gd name="T12" fmla="*/ 2147483647 w 110"/>
              <a:gd name="T13" fmla="*/ 2147483647 h 27"/>
              <a:gd name="T14" fmla="*/ 2147483647 w 110"/>
              <a:gd name="T15" fmla="*/ 2147483647 h 27"/>
              <a:gd name="T16" fmla="*/ 2147483647 w 110"/>
              <a:gd name="T17" fmla="*/ 2147483647 h 27"/>
              <a:gd name="T18" fmla="*/ 2147483647 w 110"/>
              <a:gd name="T19" fmla="*/ 2147483647 h 27"/>
              <a:gd name="T20" fmla="*/ 2147483647 w 110"/>
              <a:gd name="T21" fmla="*/ 2147483647 h 27"/>
              <a:gd name="T22" fmla="*/ 2147483647 w 110"/>
              <a:gd name="T23" fmla="*/ 2147483647 h 27"/>
              <a:gd name="T24" fmla="*/ 2147483647 w 110"/>
              <a:gd name="T25" fmla="*/ 2147483647 h 27"/>
              <a:gd name="T26" fmla="*/ 2147483647 w 110"/>
              <a:gd name="T27" fmla="*/ 0 h 27"/>
              <a:gd name="T28" fmla="*/ 2147483647 w 110"/>
              <a:gd name="T29" fmla="*/ 2147483647 h 27"/>
              <a:gd name="T30" fmla="*/ 2147483647 w 110"/>
              <a:gd name="T31" fmla="*/ 2147483647 h 27"/>
              <a:gd name="T32" fmla="*/ 2147483647 w 110"/>
              <a:gd name="T33" fmla="*/ 2147483647 h 27"/>
              <a:gd name="T34" fmla="*/ 0 w 110"/>
              <a:gd name="T35" fmla="*/ 2147483647 h 27"/>
              <a:gd name="T36" fmla="*/ 2147483647 w 110"/>
              <a:gd name="T37" fmla="*/ 0 h 27"/>
              <a:gd name="T38" fmla="*/ 2147483647 w 110"/>
              <a:gd name="T39" fmla="*/ 0 h 27"/>
              <a:gd name="T40" fmla="*/ 2147483647 w 110"/>
              <a:gd name="T41" fmla="*/ 0 h 27"/>
              <a:gd name="T42" fmla="*/ 2147483647 w 110"/>
              <a:gd name="T43" fmla="*/ 0 h 27"/>
              <a:gd name="T44" fmla="*/ 2147483647 w 110"/>
              <a:gd name="T45" fmla="*/ 0 h 27"/>
              <a:gd name="T46" fmla="*/ 2147483647 w 110"/>
              <a:gd name="T47" fmla="*/ 0 h 27"/>
              <a:gd name="T48" fmla="*/ 2147483647 w 110"/>
              <a:gd name="T49" fmla="*/ 0 h 27"/>
              <a:gd name="T50" fmla="*/ 2147483647 w 110"/>
              <a:gd name="T51" fmla="*/ 0 h 27"/>
              <a:gd name="T52" fmla="*/ 2147483647 w 110"/>
              <a:gd name="T53" fmla="*/ 2147483647 h 27"/>
              <a:gd name="T54" fmla="*/ 2147483647 w 110"/>
              <a:gd name="T55" fmla="*/ 2147483647 h 27"/>
              <a:gd name="T56" fmla="*/ 2147483647 w 110"/>
              <a:gd name="T57" fmla="*/ 2147483647 h 27"/>
              <a:gd name="T58" fmla="*/ 2147483647 w 110"/>
              <a:gd name="T59" fmla="*/ 2147483647 h 2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0"/>
              <a:gd name="T91" fmla="*/ 0 h 27"/>
              <a:gd name="T92" fmla="*/ 110 w 110"/>
              <a:gd name="T93" fmla="*/ 27 h 2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0" h="27">
                <a:moveTo>
                  <a:pt x="90" y="9"/>
                </a:moveTo>
                <a:lnTo>
                  <a:pt x="80" y="9"/>
                </a:lnTo>
                <a:lnTo>
                  <a:pt x="70" y="9"/>
                </a:lnTo>
                <a:lnTo>
                  <a:pt x="70" y="18"/>
                </a:lnTo>
                <a:lnTo>
                  <a:pt x="60" y="27"/>
                </a:lnTo>
                <a:lnTo>
                  <a:pt x="60" y="18"/>
                </a:lnTo>
                <a:lnTo>
                  <a:pt x="50" y="18"/>
                </a:lnTo>
                <a:lnTo>
                  <a:pt x="40" y="9"/>
                </a:lnTo>
                <a:lnTo>
                  <a:pt x="50" y="9"/>
                </a:lnTo>
                <a:lnTo>
                  <a:pt x="60" y="9"/>
                </a:lnTo>
                <a:lnTo>
                  <a:pt x="50" y="9"/>
                </a:lnTo>
                <a:lnTo>
                  <a:pt x="40" y="9"/>
                </a:lnTo>
                <a:lnTo>
                  <a:pt x="50" y="9"/>
                </a:lnTo>
                <a:lnTo>
                  <a:pt x="40" y="0"/>
                </a:lnTo>
                <a:lnTo>
                  <a:pt x="30" y="9"/>
                </a:lnTo>
                <a:lnTo>
                  <a:pt x="20" y="9"/>
                </a:lnTo>
                <a:lnTo>
                  <a:pt x="10" y="9"/>
                </a:lnTo>
                <a:lnTo>
                  <a:pt x="0" y="9"/>
                </a:lnTo>
                <a:lnTo>
                  <a:pt x="10" y="0"/>
                </a:lnTo>
                <a:lnTo>
                  <a:pt x="30" y="0"/>
                </a:lnTo>
                <a:lnTo>
                  <a:pt x="50" y="0"/>
                </a:lnTo>
                <a:lnTo>
                  <a:pt x="60" y="0"/>
                </a:lnTo>
                <a:lnTo>
                  <a:pt x="80" y="0"/>
                </a:lnTo>
                <a:lnTo>
                  <a:pt x="90" y="0"/>
                </a:lnTo>
                <a:lnTo>
                  <a:pt x="100" y="0"/>
                </a:lnTo>
                <a:lnTo>
                  <a:pt x="110" y="0"/>
                </a:lnTo>
                <a:lnTo>
                  <a:pt x="110" y="9"/>
                </a:lnTo>
                <a:lnTo>
                  <a:pt x="100" y="9"/>
                </a:lnTo>
                <a:lnTo>
                  <a:pt x="90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0" name="Freeform 319"/>
          <p:cNvSpPr>
            <a:spLocks noChangeAspect="1"/>
          </p:cNvSpPr>
          <p:nvPr/>
        </p:nvSpPr>
        <p:spPr bwMode="auto">
          <a:xfrm>
            <a:off x="6081713" y="1255713"/>
            <a:ext cx="87312" cy="79375"/>
          </a:xfrm>
          <a:custGeom>
            <a:avLst/>
            <a:gdLst>
              <a:gd name="T0" fmla="*/ 2147483647 w 60"/>
              <a:gd name="T1" fmla="*/ 2147483647 h 45"/>
              <a:gd name="T2" fmla="*/ 2147483647 w 60"/>
              <a:gd name="T3" fmla="*/ 2147483647 h 45"/>
              <a:gd name="T4" fmla="*/ 2147483647 w 60"/>
              <a:gd name="T5" fmla="*/ 2147483647 h 45"/>
              <a:gd name="T6" fmla="*/ 2147483647 w 60"/>
              <a:gd name="T7" fmla="*/ 2147483647 h 45"/>
              <a:gd name="T8" fmla="*/ 0 w 60"/>
              <a:gd name="T9" fmla="*/ 2147483647 h 45"/>
              <a:gd name="T10" fmla="*/ 0 w 60"/>
              <a:gd name="T11" fmla="*/ 2147483647 h 45"/>
              <a:gd name="T12" fmla="*/ 2147483647 w 60"/>
              <a:gd name="T13" fmla="*/ 2147483647 h 45"/>
              <a:gd name="T14" fmla="*/ 2147483647 w 60"/>
              <a:gd name="T15" fmla="*/ 2147483647 h 45"/>
              <a:gd name="T16" fmla="*/ 2147483647 w 60"/>
              <a:gd name="T17" fmla="*/ 2147483647 h 45"/>
              <a:gd name="T18" fmla="*/ 2147483647 w 60"/>
              <a:gd name="T19" fmla="*/ 2147483647 h 45"/>
              <a:gd name="T20" fmla="*/ 2147483647 w 60"/>
              <a:gd name="T21" fmla="*/ 2147483647 h 45"/>
              <a:gd name="T22" fmla="*/ 2147483647 w 60"/>
              <a:gd name="T23" fmla="*/ 2147483647 h 45"/>
              <a:gd name="T24" fmla="*/ 2147483647 w 60"/>
              <a:gd name="T25" fmla="*/ 2147483647 h 45"/>
              <a:gd name="T26" fmla="*/ 2147483647 w 60"/>
              <a:gd name="T27" fmla="*/ 2147483647 h 45"/>
              <a:gd name="T28" fmla="*/ 2147483647 w 60"/>
              <a:gd name="T29" fmla="*/ 2147483647 h 45"/>
              <a:gd name="T30" fmla="*/ 2147483647 w 60"/>
              <a:gd name="T31" fmla="*/ 0 h 45"/>
              <a:gd name="T32" fmla="*/ 2147483647 w 60"/>
              <a:gd name="T33" fmla="*/ 2147483647 h 45"/>
              <a:gd name="T34" fmla="*/ 2147483647 w 60"/>
              <a:gd name="T35" fmla="*/ 2147483647 h 45"/>
              <a:gd name="T36" fmla="*/ 2147483647 w 60"/>
              <a:gd name="T37" fmla="*/ 2147483647 h 45"/>
              <a:gd name="T38" fmla="*/ 2147483647 w 60"/>
              <a:gd name="T39" fmla="*/ 2147483647 h 45"/>
              <a:gd name="T40" fmla="*/ 2147483647 w 60"/>
              <a:gd name="T41" fmla="*/ 2147483647 h 45"/>
              <a:gd name="T42" fmla="*/ 2147483647 w 60"/>
              <a:gd name="T43" fmla="*/ 2147483647 h 45"/>
              <a:gd name="T44" fmla="*/ 2147483647 w 60"/>
              <a:gd name="T45" fmla="*/ 2147483647 h 45"/>
              <a:gd name="T46" fmla="*/ 2147483647 w 60"/>
              <a:gd name="T47" fmla="*/ 2147483647 h 45"/>
              <a:gd name="T48" fmla="*/ 2147483647 w 60"/>
              <a:gd name="T49" fmla="*/ 2147483647 h 45"/>
              <a:gd name="T50" fmla="*/ 2147483647 w 60"/>
              <a:gd name="T51" fmla="*/ 2147483647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0"/>
              <a:gd name="T79" fmla="*/ 0 h 45"/>
              <a:gd name="T80" fmla="*/ 60 w 60"/>
              <a:gd name="T81" fmla="*/ 45 h 4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0" h="45">
                <a:moveTo>
                  <a:pt x="50" y="36"/>
                </a:moveTo>
                <a:lnTo>
                  <a:pt x="40" y="36"/>
                </a:lnTo>
                <a:lnTo>
                  <a:pt x="30" y="45"/>
                </a:lnTo>
                <a:lnTo>
                  <a:pt x="20" y="45"/>
                </a:lnTo>
                <a:lnTo>
                  <a:pt x="0" y="36"/>
                </a:lnTo>
                <a:lnTo>
                  <a:pt x="0" y="27"/>
                </a:lnTo>
                <a:lnTo>
                  <a:pt x="10" y="27"/>
                </a:lnTo>
                <a:lnTo>
                  <a:pt x="30" y="27"/>
                </a:lnTo>
                <a:lnTo>
                  <a:pt x="30" y="18"/>
                </a:lnTo>
                <a:lnTo>
                  <a:pt x="20" y="27"/>
                </a:lnTo>
                <a:lnTo>
                  <a:pt x="20" y="18"/>
                </a:lnTo>
                <a:lnTo>
                  <a:pt x="30" y="18"/>
                </a:lnTo>
                <a:lnTo>
                  <a:pt x="40" y="18"/>
                </a:lnTo>
                <a:lnTo>
                  <a:pt x="50" y="9"/>
                </a:lnTo>
                <a:lnTo>
                  <a:pt x="60" y="9"/>
                </a:lnTo>
                <a:lnTo>
                  <a:pt x="60" y="0"/>
                </a:lnTo>
                <a:lnTo>
                  <a:pt x="60" y="9"/>
                </a:lnTo>
                <a:lnTo>
                  <a:pt x="60" y="18"/>
                </a:lnTo>
                <a:lnTo>
                  <a:pt x="50" y="18"/>
                </a:lnTo>
                <a:lnTo>
                  <a:pt x="40" y="18"/>
                </a:lnTo>
                <a:lnTo>
                  <a:pt x="30" y="27"/>
                </a:lnTo>
                <a:lnTo>
                  <a:pt x="40" y="27"/>
                </a:lnTo>
                <a:lnTo>
                  <a:pt x="60" y="27"/>
                </a:lnTo>
                <a:lnTo>
                  <a:pt x="60" y="36"/>
                </a:lnTo>
                <a:lnTo>
                  <a:pt x="50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1" name="Freeform 320"/>
          <p:cNvSpPr>
            <a:spLocks noChangeAspect="1"/>
          </p:cNvSpPr>
          <p:nvPr/>
        </p:nvSpPr>
        <p:spPr bwMode="auto">
          <a:xfrm>
            <a:off x="5140325" y="1368425"/>
            <a:ext cx="285750" cy="176213"/>
          </a:xfrm>
          <a:custGeom>
            <a:avLst/>
            <a:gdLst>
              <a:gd name="T0" fmla="*/ 2147483647 w 201"/>
              <a:gd name="T1" fmla="*/ 2147483647 h 98"/>
              <a:gd name="T2" fmla="*/ 2147483647 w 201"/>
              <a:gd name="T3" fmla="*/ 2147483647 h 98"/>
              <a:gd name="T4" fmla="*/ 2147483647 w 201"/>
              <a:gd name="T5" fmla="*/ 2147483647 h 98"/>
              <a:gd name="T6" fmla="*/ 2147483647 w 201"/>
              <a:gd name="T7" fmla="*/ 2147483647 h 98"/>
              <a:gd name="T8" fmla="*/ 2147483647 w 201"/>
              <a:gd name="T9" fmla="*/ 2147483647 h 98"/>
              <a:gd name="T10" fmla="*/ 2147483647 w 201"/>
              <a:gd name="T11" fmla="*/ 2147483647 h 98"/>
              <a:gd name="T12" fmla="*/ 2147483647 w 201"/>
              <a:gd name="T13" fmla="*/ 2147483647 h 98"/>
              <a:gd name="T14" fmla="*/ 2147483647 w 201"/>
              <a:gd name="T15" fmla="*/ 2147483647 h 98"/>
              <a:gd name="T16" fmla="*/ 2147483647 w 201"/>
              <a:gd name="T17" fmla="*/ 2147483647 h 98"/>
              <a:gd name="T18" fmla="*/ 2147483647 w 201"/>
              <a:gd name="T19" fmla="*/ 2147483647 h 98"/>
              <a:gd name="T20" fmla="*/ 2147483647 w 201"/>
              <a:gd name="T21" fmla="*/ 2147483647 h 98"/>
              <a:gd name="T22" fmla="*/ 2147483647 w 201"/>
              <a:gd name="T23" fmla="*/ 2147483647 h 98"/>
              <a:gd name="T24" fmla="*/ 2147483647 w 201"/>
              <a:gd name="T25" fmla="*/ 2147483647 h 98"/>
              <a:gd name="T26" fmla="*/ 2147483647 w 201"/>
              <a:gd name="T27" fmla="*/ 2147483647 h 98"/>
              <a:gd name="T28" fmla="*/ 2147483647 w 201"/>
              <a:gd name="T29" fmla="*/ 2147483647 h 98"/>
              <a:gd name="T30" fmla="*/ 2147483647 w 201"/>
              <a:gd name="T31" fmla="*/ 2147483647 h 98"/>
              <a:gd name="T32" fmla="*/ 2147483647 w 201"/>
              <a:gd name="T33" fmla="*/ 2147483647 h 98"/>
              <a:gd name="T34" fmla="*/ 2147483647 w 201"/>
              <a:gd name="T35" fmla="*/ 2147483647 h 98"/>
              <a:gd name="T36" fmla="*/ 2147483647 w 201"/>
              <a:gd name="T37" fmla="*/ 2147483647 h 98"/>
              <a:gd name="T38" fmla="*/ 2147483647 w 201"/>
              <a:gd name="T39" fmla="*/ 2147483647 h 98"/>
              <a:gd name="T40" fmla="*/ 2147483647 w 201"/>
              <a:gd name="T41" fmla="*/ 2147483647 h 98"/>
              <a:gd name="T42" fmla="*/ 2147483647 w 201"/>
              <a:gd name="T43" fmla="*/ 2147483647 h 98"/>
              <a:gd name="T44" fmla="*/ 0 w 201"/>
              <a:gd name="T45" fmla="*/ 2147483647 h 98"/>
              <a:gd name="T46" fmla="*/ 0 w 201"/>
              <a:gd name="T47" fmla="*/ 2147483647 h 98"/>
              <a:gd name="T48" fmla="*/ 2147483647 w 201"/>
              <a:gd name="T49" fmla="*/ 2147483647 h 98"/>
              <a:gd name="T50" fmla="*/ 2147483647 w 201"/>
              <a:gd name="T51" fmla="*/ 2147483647 h 98"/>
              <a:gd name="T52" fmla="*/ 2147483647 w 201"/>
              <a:gd name="T53" fmla="*/ 2147483647 h 98"/>
              <a:gd name="T54" fmla="*/ 2147483647 w 201"/>
              <a:gd name="T55" fmla="*/ 2147483647 h 98"/>
              <a:gd name="T56" fmla="*/ 2147483647 w 201"/>
              <a:gd name="T57" fmla="*/ 2147483647 h 98"/>
              <a:gd name="T58" fmla="*/ 2147483647 w 201"/>
              <a:gd name="T59" fmla="*/ 2147483647 h 98"/>
              <a:gd name="T60" fmla="*/ 2147483647 w 201"/>
              <a:gd name="T61" fmla="*/ 2147483647 h 98"/>
              <a:gd name="T62" fmla="*/ 2147483647 w 201"/>
              <a:gd name="T63" fmla="*/ 0 h 98"/>
              <a:gd name="T64" fmla="*/ 2147483647 w 201"/>
              <a:gd name="T65" fmla="*/ 0 h 98"/>
              <a:gd name="T66" fmla="*/ 2147483647 w 201"/>
              <a:gd name="T67" fmla="*/ 2147483647 h 98"/>
              <a:gd name="T68" fmla="*/ 2147483647 w 201"/>
              <a:gd name="T69" fmla="*/ 2147483647 h 98"/>
              <a:gd name="T70" fmla="*/ 2147483647 w 201"/>
              <a:gd name="T71" fmla="*/ 2147483647 h 98"/>
              <a:gd name="T72" fmla="*/ 2147483647 w 201"/>
              <a:gd name="T73" fmla="*/ 2147483647 h 98"/>
              <a:gd name="T74" fmla="*/ 2147483647 w 201"/>
              <a:gd name="T75" fmla="*/ 2147483647 h 98"/>
              <a:gd name="T76" fmla="*/ 2147483647 w 201"/>
              <a:gd name="T77" fmla="*/ 2147483647 h 98"/>
              <a:gd name="T78" fmla="*/ 2147483647 w 201"/>
              <a:gd name="T79" fmla="*/ 2147483647 h 98"/>
              <a:gd name="T80" fmla="*/ 2147483647 w 201"/>
              <a:gd name="T81" fmla="*/ 2147483647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1"/>
              <a:gd name="T124" fmla="*/ 0 h 98"/>
              <a:gd name="T125" fmla="*/ 201 w 201"/>
              <a:gd name="T126" fmla="*/ 98 h 9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1" h="98">
                <a:moveTo>
                  <a:pt x="161" y="80"/>
                </a:moveTo>
                <a:lnTo>
                  <a:pt x="161" y="71"/>
                </a:lnTo>
                <a:lnTo>
                  <a:pt x="151" y="71"/>
                </a:lnTo>
                <a:lnTo>
                  <a:pt x="141" y="71"/>
                </a:lnTo>
                <a:lnTo>
                  <a:pt x="151" y="71"/>
                </a:lnTo>
                <a:lnTo>
                  <a:pt x="151" y="62"/>
                </a:lnTo>
                <a:lnTo>
                  <a:pt x="141" y="53"/>
                </a:lnTo>
                <a:lnTo>
                  <a:pt x="141" y="44"/>
                </a:lnTo>
                <a:lnTo>
                  <a:pt x="151" y="44"/>
                </a:lnTo>
                <a:lnTo>
                  <a:pt x="141" y="44"/>
                </a:lnTo>
                <a:lnTo>
                  <a:pt x="130" y="44"/>
                </a:lnTo>
                <a:lnTo>
                  <a:pt x="120" y="44"/>
                </a:lnTo>
                <a:lnTo>
                  <a:pt x="120" y="62"/>
                </a:lnTo>
                <a:lnTo>
                  <a:pt x="110" y="71"/>
                </a:lnTo>
                <a:lnTo>
                  <a:pt x="100" y="71"/>
                </a:lnTo>
                <a:lnTo>
                  <a:pt x="100" y="89"/>
                </a:lnTo>
                <a:lnTo>
                  <a:pt x="100" y="98"/>
                </a:lnTo>
                <a:lnTo>
                  <a:pt x="90" y="98"/>
                </a:lnTo>
                <a:lnTo>
                  <a:pt x="70" y="98"/>
                </a:lnTo>
                <a:lnTo>
                  <a:pt x="60" y="89"/>
                </a:lnTo>
                <a:lnTo>
                  <a:pt x="40" y="71"/>
                </a:lnTo>
                <a:lnTo>
                  <a:pt x="60" y="71"/>
                </a:lnTo>
                <a:lnTo>
                  <a:pt x="70" y="71"/>
                </a:lnTo>
                <a:lnTo>
                  <a:pt x="80" y="71"/>
                </a:lnTo>
                <a:lnTo>
                  <a:pt x="70" y="71"/>
                </a:lnTo>
                <a:lnTo>
                  <a:pt x="60" y="71"/>
                </a:lnTo>
                <a:lnTo>
                  <a:pt x="50" y="71"/>
                </a:lnTo>
                <a:lnTo>
                  <a:pt x="40" y="71"/>
                </a:lnTo>
                <a:lnTo>
                  <a:pt x="40" y="62"/>
                </a:lnTo>
                <a:lnTo>
                  <a:pt x="50" y="53"/>
                </a:lnTo>
                <a:lnTo>
                  <a:pt x="60" y="53"/>
                </a:lnTo>
                <a:lnTo>
                  <a:pt x="70" y="53"/>
                </a:lnTo>
                <a:lnTo>
                  <a:pt x="70" y="44"/>
                </a:lnTo>
                <a:lnTo>
                  <a:pt x="80" y="44"/>
                </a:lnTo>
                <a:lnTo>
                  <a:pt x="70" y="44"/>
                </a:lnTo>
                <a:lnTo>
                  <a:pt x="60" y="44"/>
                </a:lnTo>
                <a:lnTo>
                  <a:pt x="50" y="44"/>
                </a:lnTo>
                <a:lnTo>
                  <a:pt x="40" y="53"/>
                </a:lnTo>
                <a:lnTo>
                  <a:pt x="30" y="53"/>
                </a:lnTo>
                <a:lnTo>
                  <a:pt x="30" y="44"/>
                </a:lnTo>
                <a:lnTo>
                  <a:pt x="20" y="44"/>
                </a:lnTo>
                <a:lnTo>
                  <a:pt x="30" y="44"/>
                </a:lnTo>
                <a:lnTo>
                  <a:pt x="20" y="44"/>
                </a:lnTo>
                <a:lnTo>
                  <a:pt x="10" y="35"/>
                </a:lnTo>
                <a:lnTo>
                  <a:pt x="10" y="26"/>
                </a:lnTo>
                <a:lnTo>
                  <a:pt x="0" y="26"/>
                </a:lnTo>
                <a:lnTo>
                  <a:pt x="0" y="18"/>
                </a:lnTo>
                <a:lnTo>
                  <a:pt x="0" y="9"/>
                </a:lnTo>
                <a:lnTo>
                  <a:pt x="10" y="9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30" y="9"/>
                </a:lnTo>
                <a:lnTo>
                  <a:pt x="40" y="9"/>
                </a:lnTo>
                <a:lnTo>
                  <a:pt x="50" y="18"/>
                </a:lnTo>
                <a:lnTo>
                  <a:pt x="40" y="18"/>
                </a:lnTo>
                <a:lnTo>
                  <a:pt x="40" y="9"/>
                </a:lnTo>
                <a:lnTo>
                  <a:pt x="50" y="9"/>
                </a:lnTo>
                <a:lnTo>
                  <a:pt x="70" y="9"/>
                </a:lnTo>
                <a:lnTo>
                  <a:pt x="70" y="18"/>
                </a:lnTo>
                <a:lnTo>
                  <a:pt x="80" y="26"/>
                </a:lnTo>
                <a:lnTo>
                  <a:pt x="70" y="18"/>
                </a:lnTo>
                <a:lnTo>
                  <a:pt x="70" y="9"/>
                </a:lnTo>
                <a:lnTo>
                  <a:pt x="70" y="0"/>
                </a:lnTo>
                <a:lnTo>
                  <a:pt x="80" y="0"/>
                </a:lnTo>
                <a:lnTo>
                  <a:pt x="90" y="0"/>
                </a:lnTo>
                <a:lnTo>
                  <a:pt x="100" y="0"/>
                </a:lnTo>
                <a:lnTo>
                  <a:pt x="100" y="9"/>
                </a:lnTo>
                <a:lnTo>
                  <a:pt x="110" y="9"/>
                </a:lnTo>
                <a:lnTo>
                  <a:pt x="120" y="9"/>
                </a:lnTo>
                <a:lnTo>
                  <a:pt x="120" y="18"/>
                </a:lnTo>
                <a:lnTo>
                  <a:pt x="120" y="26"/>
                </a:lnTo>
                <a:lnTo>
                  <a:pt x="151" y="35"/>
                </a:lnTo>
                <a:lnTo>
                  <a:pt x="161" y="44"/>
                </a:lnTo>
                <a:lnTo>
                  <a:pt x="171" y="44"/>
                </a:lnTo>
                <a:lnTo>
                  <a:pt x="181" y="44"/>
                </a:lnTo>
                <a:lnTo>
                  <a:pt x="191" y="62"/>
                </a:lnTo>
                <a:lnTo>
                  <a:pt x="201" y="71"/>
                </a:lnTo>
                <a:lnTo>
                  <a:pt x="191" y="71"/>
                </a:lnTo>
                <a:lnTo>
                  <a:pt x="181" y="80"/>
                </a:lnTo>
                <a:lnTo>
                  <a:pt x="161" y="8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2" name="Freeform 321"/>
          <p:cNvSpPr>
            <a:spLocks noChangeAspect="1"/>
          </p:cNvSpPr>
          <p:nvPr/>
        </p:nvSpPr>
        <p:spPr bwMode="auto">
          <a:xfrm>
            <a:off x="5283200" y="1335088"/>
            <a:ext cx="201613" cy="79375"/>
          </a:xfrm>
          <a:custGeom>
            <a:avLst/>
            <a:gdLst>
              <a:gd name="T0" fmla="*/ 2147483647 w 141"/>
              <a:gd name="T1" fmla="*/ 2147483647 h 44"/>
              <a:gd name="T2" fmla="*/ 2147483647 w 141"/>
              <a:gd name="T3" fmla="*/ 2147483647 h 44"/>
              <a:gd name="T4" fmla="*/ 2147483647 w 141"/>
              <a:gd name="T5" fmla="*/ 2147483647 h 44"/>
              <a:gd name="T6" fmla="*/ 2147483647 w 141"/>
              <a:gd name="T7" fmla="*/ 2147483647 h 44"/>
              <a:gd name="T8" fmla="*/ 2147483647 w 141"/>
              <a:gd name="T9" fmla="*/ 2147483647 h 44"/>
              <a:gd name="T10" fmla="*/ 2147483647 w 141"/>
              <a:gd name="T11" fmla="*/ 2147483647 h 44"/>
              <a:gd name="T12" fmla="*/ 2147483647 w 141"/>
              <a:gd name="T13" fmla="*/ 2147483647 h 44"/>
              <a:gd name="T14" fmla="*/ 2147483647 w 141"/>
              <a:gd name="T15" fmla="*/ 2147483647 h 44"/>
              <a:gd name="T16" fmla="*/ 2147483647 w 141"/>
              <a:gd name="T17" fmla="*/ 2147483647 h 44"/>
              <a:gd name="T18" fmla="*/ 2147483647 w 141"/>
              <a:gd name="T19" fmla="*/ 2147483647 h 44"/>
              <a:gd name="T20" fmla="*/ 2147483647 w 141"/>
              <a:gd name="T21" fmla="*/ 2147483647 h 44"/>
              <a:gd name="T22" fmla="*/ 2147483647 w 141"/>
              <a:gd name="T23" fmla="*/ 2147483647 h 44"/>
              <a:gd name="T24" fmla="*/ 2147483647 w 141"/>
              <a:gd name="T25" fmla="*/ 2147483647 h 44"/>
              <a:gd name="T26" fmla="*/ 2147483647 w 141"/>
              <a:gd name="T27" fmla="*/ 2147483647 h 44"/>
              <a:gd name="T28" fmla="*/ 2147483647 w 141"/>
              <a:gd name="T29" fmla="*/ 2147483647 h 44"/>
              <a:gd name="T30" fmla="*/ 2147483647 w 141"/>
              <a:gd name="T31" fmla="*/ 2147483647 h 44"/>
              <a:gd name="T32" fmla="*/ 2147483647 w 141"/>
              <a:gd name="T33" fmla="*/ 2147483647 h 44"/>
              <a:gd name="T34" fmla="*/ 2147483647 w 141"/>
              <a:gd name="T35" fmla="*/ 2147483647 h 44"/>
              <a:gd name="T36" fmla="*/ 0 w 141"/>
              <a:gd name="T37" fmla="*/ 2147483647 h 44"/>
              <a:gd name="T38" fmla="*/ 0 w 141"/>
              <a:gd name="T39" fmla="*/ 0 h 44"/>
              <a:gd name="T40" fmla="*/ 2147483647 w 141"/>
              <a:gd name="T41" fmla="*/ 0 h 44"/>
              <a:gd name="T42" fmla="*/ 2147483647 w 141"/>
              <a:gd name="T43" fmla="*/ 2147483647 h 44"/>
              <a:gd name="T44" fmla="*/ 2147483647 w 141"/>
              <a:gd name="T45" fmla="*/ 2147483647 h 44"/>
              <a:gd name="T46" fmla="*/ 2147483647 w 141"/>
              <a:gd name="T47" fmla="*/ 0 h 44"/>
              <a:gd name="T48" fmla="*/ 2147483647 w 141"/>
              <a:gd name="T49" fmla="*/ 0 h 44"/>
              <a:gd name="T50" fmla="*/ 2147483647 w 141"/>
              <a:gd name="T51" fmla="*/ 0 h 44"/>
              <a:gd name="T52" fmla="*/ 2147483647 w 141"/>
              <a:gd name="T53" fmla="*/ 2147483647 h 44"/>
              <a:gd name="T54" fmla="*/ 2147483647 w 141"/>
              <a:gd name="T55" fmla="*/ 0 h 44"/>
              <a:gd name="T56" fmla="*/ 2147483647 w 141"/>
              <a:gd name="T57" fmla="*/ 0 h 44"/>
              <a:gd name="T58" fmla="*/ 2147483647 w 141"/>
              <a:gd name="T59" fmla="*/ 2147483647 h 44"/>
              <a:gd name="T60" fmla="*/ 2147483647 w 141"/>
              <a:gd name="T61" fmla="*/ 2147483647 h 44"/>
              <a:gd name="T62" fmla="*/ 2147483647 w 141"/>
              <a:gd name="T63" fmla="*/ 0 h 44"/>
              <a:gd name="T64" fmla="*/ 2147483647 w 141"/>
              <a:gd name="T65" fmla="*/ 0 h 44"/>
              <a:gd name="T66" fmla="*/ 2147483647 w 141"/>
              <a:gd name="T67" fmla="*/ 0 h 44"/>
              <a:gd name="T68" fmla="*/ 2147483647 w 141"/>
              <a:gd name="T69" fmla="*/ 0 h 44"/>
              <a:gd name="T70" fmla="*/ 2147483647 w 141"/>
              <a:gd name="T71" fmla="*/ 2147483647 h 44"/>
              <a:gd name="T72" fmla="*/ 2147483647 w 141"/>
              <a:gd name="T73" fmla="*/ 2147483647 h 44"/>
              <a:gd name="T74" fmla="*/ 2147483647 w 141"/>
              <a:gd name="T75" fmla="*/ 2147483647 h 44"/>
              <a:gd name="T76" fmla="*/ 2147483647 w 141"/>
              <a:gd name="T77" fmla="*/ 2147483647 h 4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41"/>
              <a:gd name="T118" fmla="*/ 0 h 44"/>
              <a:gd name="T119" fmla="*/ 141 w 141"/>
              <a:gd name="T120" fmla="*/ 44 h 4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41" h="44">
                <a:moveTo>
                  <a:pt x="141" y="18"/>
                </a:moveTo>
                <a:lnTo>
                  <a:pt x="121" y="27"/>
                </a:lnTo>
                <a:lnTo>
                  <a:pt x="101" y="36"/>
                </a:lnTo>
                <a:lnTo>
                  <a:pt x="81" y="44"/>
                </a:lnTo>
                <a:lnTo>
                  <a:pt x="71" y="44"/>
                </a:lnTo>
                <a:lnTo>
                  <a:pt x="71" y="36"/>
                </a:lnTo>
                <a:lnTo>
                  <a:pt x="61" y="36"/>
                </a:lnTo>
                <a:lnTo>
                  <a:pt x="41" y="36"/>
                </a:lnTo>
                <a:lnTo>
                  <a:pt x="30" y="36"/>
                </a:lnTo>
                <a:lnTo>
                  <a:pt x="20" y="27"/>
                </a:lnTo>
                <a:lnTo>
                  <a:pt x="30" y="27"/>
                </a:lnTo>
                <a:lnTo>
                  <a:pt x="41" y="27"/>
                </a:lnTo>
                <a:lnTo>
                  <a:pt x="51" y="27"/>
                </a:lnTo>
                <a:lnTo>
                  <a:pt x="41" y="27"/>
                </a:lnTo>
                <a:lnTo>
                  <a:pt x="30" y="27"/>
                </a:lnTo>
                <a:lnTo>
                  <a:pt x="20" y="27"/>
                </a:lnTo>
                <a:lnTo>
                  <a:pt x="10" y="18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0" y="9"/>
                </a:lnTo>
                <a:lnTo>
                  <a:pt x="20" y="0"/>
                </a:lnTo>
                <a:lnTo>
                  <a:pt x="30" y="0"/>
                </a:lnTo>
                <a:lnTo>
                  <a:pt x="41" y="0"/>
                </a:lnTo>
                <a:lnTo>
                  <a:pt x="61" y="9"/>
                </a:lnTo>
                <a:lnTo>
                  <a:pt x="71" y="0"/>
                </a:lnTo>
                <a:lnTo>
                  <a:pt x="81" y="0"/>
                </a:lnTo>
                <a:lnTo>
                  <a:pt x="81" y="9"/>
                </a:lnTo>
                <a:lnTo>
                  <a:pt x="91" y="9"/>
                </a:lnTo>
                <a:lnTo>
                  <a:pt x="91" y="0"/>
                </a:lnTo>
                <a:lnTo>
                  <a:pt x="101" y="0"/>
                </a:lnTo>
                <a:lnTo>
                  <a:pt x="111" y="0"/>
                </a:lnTo>
                <a:lnTo>
                  <a:pt x="121" y="0"/>
                </a:lnTo>
                <a:lnTo>
                  <a:pt x="121" y="9"/>
                </a:lnTo>
                <a:lnTo>
                  <a:pt x="131" y="9"/>
                </a:lnTo>
                <a:lnTo>
                  <a:pt x="141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3" name="Freeform 322"/>
          <p:cNvSpPr>
            <a:spLocks noChangeAspect="1"/>
          </p:cNvSpPr>
          <p:nvPr/>
        </p:nvSpPr>
        <p:spPr bwMode="auto">
          <a:xfrm>
            <a:off x="5124450" y="1431925"/>
            <a:ext cx="30163" cy="30163"/>
          </a:xfrm>
          <a:custGeom>
            <a:avLst/>
            <a:gdLst>
              <a:gd name="T0" fmla="*/ 2147483647 w 20"/>
              <a:gd name="T1" fmla="*/ 0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2147483647 h 18"/>
              <a:gd name="T8" fmla="*/ 0 w 20"/>
              <a:gd name="T9" fmla="*/ 2147483647 h 18"/>
              <a:gd name="T10" fmla="*/ 2147483647 w 20"/>
              <a:gd name="T11" fmla="*/ 0 h 18"/>
              <a:gd name="T12" fmla="*/ 2147483647 w 20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18"/>
              <a:gd name="T23" fmla="*/ 20 w 20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18">
                <a:moveTo>
                  <a:pt x="10" y="0"/>
                </a:moveTo>
                <a:lnTo>
                  <a:pt x="10" y="9"/>
                </a:lnTo>
                <a:lnTo>
                  <a:pt x="20" y="18"/>
                </a:lnTo>
                <a:lnTo>
                  <a:pt x="10" y="9"/>
                </a:lnTo>
                <a:lnTo>
                  <a:pt x="0" y="9"/>
                </a:lnTo>
                <a:lnTo>
                  <a:pt x="1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4" name="Freeform 323"/>
          <p:cNvSpPr>
            <a:spLocks noChangeAspect="1"/>
          </p:cNvSpPr>
          <p:nvPr/>
        </p:nvSpPr>
        <p:spPr bwMode="auto">
          <a:xfrm>
            <a:off x="4386263" y="1987550"/>
            <a:ext cx="211137" cy="88900"/>
          </a:xfrm>
          <a:custGeom>
            <a:avLst/>
            <a:gdLst>
              <a:gd name="T0" fmla="*/ 2147483647 w 150"/>
              <a:gd name="T1" fmla="*/ 2147483647 h 53"/>
              <a:gd name="T2" fmla="*/ 2147483647 w 150"/>
              <a:gd name="T3" fmla="*/ 2147483647 h 53"/>
              <a:gd name="T4" fmla="*/ 2147483647 w 150"/>
              <a:gd name="T5" fmla="*/ 2147483647 h 53"/>
              <a:gd name="T6" fmla="*/ 2147483647 w 150"/>
              <a:gd name="T7" fmla="*/ 2147483647 h 53"/>
              <a:gd name="T8" fmla="*/ 2147483647 w 150"/>
              <a:gd name="T9" fmla="*/ 2147483647 h 53"/>
              <a:gd name="T10" fmla="*/ 2147483647 w 150"/>
              <a:gd name="T11" fmla="*/ 2147483647 h 53"/>
              <a:gd name="T12" fmla="*/ 2147483647 w 150"/>
              <a:gd name="T13" fmla="*/ 2147483647 h 53"/>
              <a:gd name="T14" fmla="*/ 2147483647 w 150"/>
              <a:gd name="T15" fmla="*/ 2147483647 h 53"/>
              <a:gd name="T16" fmla="*/ 2147483647 w 150"/>
              <a:gd name="T17" fmla="*/ 2147483647 h 53"/>
              <a:gd name="T18" fmla="*/ 2147483647 w 150"/>
              <a:gd name="T19" fmla="*/ 2147483647 h 53"/>
              <a:gd name="T20" fmla="*/ 2147483647 w 150"/>
              <a:gd name="T21" fmla="*/ 2147483647 h 53"/>
              <a:gd name="T22" fmla="*/ 2147483647 w 150"/>
              <a:gd name="T23" fmla="*/ 2147483647 h 53"/>
              <a:gd name="T24" fmla="*/ 2147483647 w 150"/>
              <a:gd name="T25" fmla="*/ 2147483647 h 53"/>
              <a:gd name="T26" fmla="*/ 2147483647 w 150"/>
              <a:gd name="T27" fmla="*/ 2147483647 h 53"/>
              <a:gd name="T28" fmla="*/ 2147483647 w 150"/>
              <a:gd name="T29" fmla="*/ 2147483647 h 53"/>
              <a:gd name="T30" fmla="*/ 2147483647 w 150"/>
              <a:gd name="T31" fmla="*/ 2147483647 h 53"/>
              <a:gd name="T32" fmla="*/ 0 w 150"/>
              <a:gd name="T33" fmla="*/ 2147483647 h 53"/>
              <a:gd name="T34" fmla="*/ 2147483647 w 150"/>
              <a:gd name="T35" fmla="*/ 2147483647 h 53"/>
              <a:gd name="T36" fmla="*/ 2147483647 w 150"/>
              <a:gd name="T37" fmla="*/ 2147483647 h 53"/>
              <a:gd name="T38" fmla="*/ 2147483647 w 150"/>
              <a:gd name="T39" fmla="*/ 2147483647 h 53"/>
              <a:gd name="T40" fmla="*/ 2147483647 w 150"/>
              <a:gd name="T41" fmla="*/ 2147483647 h 53"/>
              <a:gd name="T42" fmla="*/ 0 w 150"/>
              <a:gd name="T43" fmla="*/ 2147483647 h 53"/>
              <a:gd name="T44" fmla="*/ 0 w 150"/>
              <a:gd name="T45" fmla="*/ 0 h 53"/>
              <a:gd name="T46" fmla="*/ 0 w 150"/>
              <a:gd name="T47" fmla="*/ 2147483647 h 53"/>
              <a:gd name="T48" fmla="*/ 0 w 150"/>
              <a:gd name="T49" fmla="*/ 0 h 53"/>
              <a:gd name="T50" fmla="*/ 2147483647 w 150"/>
              <a:gd name="T51" fmla="*/ 0 h 53"/>
              <a:gd name="T52" fmla="*/ 2147483647 w 150"/>
              <a:gd name="T53" fmla="*/ 0 h 53"/>
              <a:gd name="T54" fmla="*/ 2147483647 w 150"/>
              <a:gd name="T55" fmla="*/ 2147483647 h 53"/>
              <a:gd name="T56" fmla="*/ 2147483647 w 150"/>
              <a:gd name="T57" fmla="*/ 2147483647 h 53"/>
              <a:gd name="T58" fmla="*/ 2147483647 w 150"/>
              <a:gd name="T59" fmla="*/ 2147483647 h 53"/>
              <a:gd name="T60" fmla="*/ 2147483647 w 150"/>
              <a:gd name="T61" fmla="*/ 2147483647 h 53"/>
              <a:gd name="T62" fmla="*/ 2147483647 w 150"/>
              <a:gd name="T63" fmla="*/ 0 h 53"/>
              <a:gd name="T64" fmla="*/ 2147483647 w 150"/>
              <a:gd name="T65" fmla="*/ 2147483647 h 53"/>
              <a:gd name="T66" fmla="*/ 2147483647 w 150"/>
              <a:gd name="T67" fmla="*/ 2147483647 h 53"/>
              <a:gd name="T68" fmla="*/ 2147483647 w 150"/>
              <a:gd name="T69" fmla="*/ 2147483647 h 53"/>
              <a:gd name="T70" fmla="*/ 2147483647 w 150"/>
              <a:gd name="T71" fmla="*/ 0 h 53"/>
              <a:gd name="T72" fmla="*/ 2147483647 w 150"/>
              <a:gd name="T73" fmla="*/ 0 h 53"/>
              <a:gd name="T74" fmla="*/ 2147483647 w 150"/>
              <a:gd name="T75" fmla="*/ 0 h 53"/>
              <a:gd name="T76" fmla="*/ 2147483647 w 150"/>
              <a:gd name="T77" fmla="*/ 2147483647 h 53"/>
              <a:gd name="T78" fmla="*/ 2147483647 w 150"/>
              <a:gd name="T79" fmla="*/ 0 h 53"/>
              <a:gd name="T80" fmla="*/ 2147483647 w 150"/>
              <a:gd name="T81" fmla="*/ 0 h 53"/>
              <a:gd name="T82" fmla="*/ 2147483647 w 150"/>
              <a:gd name="T83" fmla="*/ 0 h 53"/>
              <a:gd name="T84" fmla="*/ 2147483647 w 150"/>
              <a:gd name="T85" fmla="*/ 0 h 53"/>
              <a:gd name="T86" fmla="*/ 2147483647 w 150"/>
              <a:gd name="T87" fmla="*/ 0 h 53"/>
              <a:gd name="T88" fmla="*/ 2147483647 w 150"/>
              <a:gd name="T89" fmla="*/ 2147483647 h 53"/>
              <a:gd name="T90" fmla="*/ 2147483647 w 150"/>
              <a:gd name="T91" fmla="*/ 2147483647 h 53"/>
              <a:gd name="T92" fmla="*/ 2147483647 w 150"/>
              <a:gd name="T93" fmla="*/ 2147483647 h 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50"/>
              <a:gd name="T142" fmla="*/ 0 h 53"/>
              <a:gd name="T143" fmla="*/ 150 w 150"/>
              <a:gd name="T144" fmla="*/ 53 h 5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50" h="53">
                <a:moveTo>
                  <a:pt x="150" y="26"/>
                </a:moveTo>
                <a:lnTo>
                  <a:pt x="140" y="26"/>
                </a:lnTo>
                <a:lnTo>
                  <a:pt x="130" y="35"/>
                </a:lnTo>
                <a:lnTo>
                  <a:pt x="130" y="44"/>
                </a:lnTo>
                <a:lnTo>
                  <a:pt x="110" y="44"/>
                </a:lnTo>
                <a:lnTo>
                  <a:pt x="100" y="53"/>
                </a:lnTo>
                <a:lnTo>
                  <a:pt x="80" y="53"/>
                </a:lnTo>
                <a:lnTo>
                  <a:pt x="60" y="53"/>
                </a:lnTo>
                <a:lnTo>
                  <a:pt x="50" y="53"/>
                </a:lnTo>
                <a:lnTo>
                  <a:pt x="30" y="44"/>
                </a:lnTo>
                <a:lnTo>
                  <a:pt x="20" y="35"/>
                </a:lnTo>
                <a:lnTo>
                  <a:pt x="10" y="35"/>
                </a:lnTo>
                <a:lnTo>
                  <a:pt x="20" y="35"/>
                </a:lnTo>
                <a:lnTo>
                  <a:pt x="20" y="26"/>
                </a:lnTo>
                <a:lnTo>
                  <a:pt x="10" y="26"/>
                </a:lnTo>
                <a:lnTo>
                  <a:pt x="0" y="26"/>
                </a:lnTo>
                <a:lnTo>
                  <a:pt x="20" y="26"/>
                </a:lnTo>
                <a:lnTo>
                  <a:pt x="30" y="17"/>
                </a:lnTo>
                <a:lnTo>
                  <a:pt x="20" y="17"/>
                </a:lnTo>
                <a:lnTo>
                  <a:pt x="10" y="17"/>
                </a:lnTo>
                <a:lnTo>
                  <a:pt x="0" y="8"/>
                </a:lnTo>
                <a:lnTo>
                  <a:pt x="0" y="0"/>
                </a:lnTo>
                <a:lnTo>
                  <a:pt x="0" y="8"/>
                </a:ln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lnTo>
                  <a:pt x="30" y="8"/>
                </a:lnTo>
                <a:lnTo>
                  <a:pt x="30" y="17"/>
                </a:lnTo>
                <a:lnTo>
                  <a:pt x="30" y="8"/>
                </a:lnTo>
                <a:lnTo>
                  <a:pt x="40" y="8"/>
                </a:lnTo>
                <a:lnTo>
                  <a:pt x="40" y="0"/>
                </a:lnTo>
                <a:lnTo>
                  <a:pt x="40" y="8"/>
                </a:lnTo>
                <a:lnTo>
                  <a:pt x="50" y="8"/>
                </a:lnTo>
                <a:lnTo>
                  <a:pt x="60" y="8"/>
                </a:lnTo>
                <a:lnTo>
                  <a:pt x="60" y="0"/>
                </a:lnTo>
                <a:lnTo>
                  <a:pt x="70" y="0"/>
                </a:lnTo>
                <a:lnTo>
                  <a:pt x="80" y="0"/>
                </a:lnTo>
                <a:lnTo>
                  <a:pt x="90" y="8"/>
                </a:lnTo>
                <a:lnTo>
                  <a:pt x="90" y="0"/>
                </a:lnTo>
                <a:lnTo>
                  <a:pt x="100" y="0"/>
                </a:lnTo>
                <a:lnTo>
                  <a:pt x="110" y="0"/>
                </a:lnTo>
                <a:lnTo>
                  <a:pt x="120" y="0"/>
                </a:lnTo>
                <a:lnTo>
                  <a:pt x="130" y="0"/>
                </a:lnTo>
                <a:lnTo>
                  <a:pt x="130" y="17"/>
                </a:lnTo>
                <a:lnTo>
                  <a:pt x="150" y="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5" name="Freeform 324"/>
          <p:cNvSpPr>
            <a:spLocks noChangeAspect="1"/>
          </p:cNvSpPr>
          <p:nvPr/>
        </p:nvSpPr>
        <p:spPr bwMode="auto">
          <a:xfrm>
            <a:off x="2308225" y="1689100"/>
            <a:ext cx="407988" cy="207963"/>
          </a:xfrm>
          <a:custGeom>
            <a:avLst/>
            <a:gdLst>
              <a:gd name="T0" fmla="*/ 2147483647 w 291"/>
              <a:gd name="T1" fmla="*/ 2147483647 h 125"/>
              <a:gd name="T2" fmla="*/ 2147483647 w 291"/>
              <a:gd name="T3" fmla="*/ 2147483647 h 125"/>
              <a:gd name="T4" fmla="*/ 2147483647 w 291"/>
              <a:gd name="T5" fmla="*/ 2147483647 h 125"/>
              <a:gd name="T6" fmla="*/ 2147483647 w 291"/>
              <a:gd name="T7" fmla="*/ 2147483647 h 125"/>
              <a:gd name="T8" fmla="*/ 2147483647 w 291"/>
              <a:gd name="T9" fmla="*/ 2147483647 h 125"/>
              <a:gd name="T10" fmla="*/ 2147483647 w 291"/>
              <a:gd name="T11" fmla="*/ 2147483647 h 125"/>
              <a:gd name="T12" fmla="*/ 2147483647 w 291"/>
              <a:gd name="T13" fmla="*/ 2147483647 h 125"/>
              <a:gd name="T14" fmla="*/ 2147483647 w 291"/>
              <a:gd name="T15" fmla="*/ 2147483647 h 125"/>
              <a:gd name="T16" fmla="*/ 2147483647 w 291"/>
              <a:gd name="T17" fmla="*/ 2147483647 h 125"/>
              <a:gd name="T18" fmla="*/ 2147483647 w 291"/>
              <a:gd name="T19" fmla="*/ 2147483647 h 125"/>
              <a:gd name="T20" fmla="*/ 2147483647 w 291"/>
              <a:gd name="T21" fmla="*/ 2147483647 h 125"/>
              <a:gd name="T22" fmla="*/ 2147483647 w 291"/>
              <a:gd name="T23" fmla="*/ 2147483647 h 125"/>
              <a:gd name="T24" fmla="*/ 2147483647 w 291"/>
              <a:gd name="T25" fmla="*/ 2147483647 h 125"/>
              <a:gd name="T26" fmla="*/ 2147483647 w 291"/>
              <a:gd name="T27" fmla="*/ 2147483647 h 125"/>
              <a:gd name="T28" fmla="*/ 2147483647 w 291"/>
              <a:gd name="T29" fmla="*/ 2147483647 h 125"/>
              <a:gd name="T30" fmla="*/ 2147483647 w 291"/>
              <a:gd name="T31" fmla="*/ 2147483647 h 125"/>
              <a:gd name="T32" fmla="*/ 2147483647 w 291"/>
              <a:gd name="T33" fmla="*/ 2147483647 h 125"/>
              <a:gd name="T34" fmla="*/ 2147483647 w 291"/>
              <a:gd name="T35" fmla="*/ 2147483647 h 125"/>
              <a:gd name="T36" fmla="*/ 2147483647 w 291"/>
              <a:gd name="T37" fmla="*/ 2147483647 h 125"/>
              <a:gd name="T38" fmla="*/ 0 w 291"/>
              <a:gd name="T39" fmla="*/ 2147483647 h 125"/>
              <a:gd name="T40" fmla="*/ 2147483647 w 291"/>
              <a:gd name="T41" fmla="*/ 2147483647 h 125"/>
              <a:gd name="T42" fmla="*/ 2147483647 w 291"/>
              <a:gd name="T43" fmla="*/ 2147483647 h 125"/>
              <a:gd name="T44" fmla="*/ 2147483647 w 291"/>
              <a:gd name="T45" fmla="*/ 2147483647 h 125"/>
              <a:gd name="T46" fmla="*/ 2147483647 w 291"/>
              <a:gd name="T47" fmla="*/ 2147483647 h 125"/>
              <a:gd name="T48" fmla="*/ 2147483647 w 291"/>
              <a:gd name="T49" fmla="*/ 2147483647 h 125"/>
              <a:gd name="T50" fmla="*/ 2147483647 w 291"/>
              <a:gd name="T51" fmla="*/ 2147483647 h 125"/>
              <a:gd name="T52" fmla="*/ 2147483647 w 291"/>
              <a:gd name="T53" fmla="*/ 2147483647 h 125"/>
              <a:gd name="T54" fmla="*/ 2147483647 w 291"/>
              <a:gd name="T55" fmla="*/ 2147483647 h 125"/>
              <a:gd name="T56" fmla="*/ 2147483647 w 291"/>
              <a:gd name="T57" fmla="*/ 2147483647 h 125"/>
              <a:gd name="T58" fmla="*/ 2147483647 w 291"/>
              <a:gd name="T59" fmla="*/ 2147483647 h 125"/>
              <a:gd name="T60" fmla="*/ 2147483647 w 291"/>
              <a:gd name="T61" fmla="*/ 2147483647 h 125"/>
              <a:gd name="T62" fmla="*/ 2147483647 w 291"/>
              <a:gd name="T63" fmla="*/ 2147483647 h 125"/>
              <a:gd name="T64" fmla="*/ 2147483647 w 291"/>
              <a:gd name="T65" fmla="*/ 2147483647 h 125"/>
              <a:gd name="T66" fmla="*/ 2147483647 w 291"/>
              <a:gd name="T67" fmla="*/ 0 h 125"/>
              <a:gd name="T68" fmla="*/ 2147483647 w 291"/>
              <a:gd name="T69" fmla="*/ 0 h 125"/>
              <a:gd name="T70" fmla="*/ 2147483647 w 291"/>
              <a:gd name="T71" fmla="*/ 2147483647 h 125"/>
              <a:gd name="T72" fmla="*/ 2147483647 w 291"/>
              <a:gd name="T73" fmla="*/ 2147483647 h 125"/>
              <a:gd name="T74" fmla="*/ 2147483647 w 291"/>
              <a:gd name="T75" fmla="*/ 2147483647 h 125"/>
              <a:gd name="T76" fmla="*/ 2147483647 w 291"/>
              <a:gd name="T77" fmla="*/ 2147483647 h 125"/>
              <a:gd name="T78" fmla="*/ 2147483647 w 291"/>
              <a:gd name="T79" fmla="*/ 2147483647 h 125"/>
              <a:gd name="T80" fmla="*/ 2147483647 w 291"/>
              <a:gd name="T81" fmla="*/ 2147483647 h 125"/>
              <a:gd name="T82" fmla="*/ 2147483647 w 291"/>
              <a:gd name="T83" fmla="*/ 2147483647 h 12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91"/>
              <a:gd name="T127" fmla="*/ 0 h 125"/>
              <a:gd name="T128" fmla="*/ 291 w 291"/>
              <a:gd name="T129" fmla="*/ 125 h 12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91" h="125">
                <a:moveTo>
                  <a:pt x="261" y="98"/>
                </a:moveTo>
                <a:lnTo>
                  <a:pt x="261" y="107"/>
                </a:lnTo>
                <a:lnTo>
                  <a:pt x="261" y="116"/>
                </a:lnTo>
                <a:lnTo>
                  <a:pt x="271" y="116"/>
                </a:lnTo>
                <a:lnTo>
                  <a:pt x="261" y="116"/>
                </a:lnTo>
                <a:lnTo>
                  <a:pt x="261" y="125"/>
                </a:lnTo>
                <a:lnTo>
                  <a:pt x="241" y="125"/>
                </a:lnTo>
                <a:lnTo>
                  <a:pt x="220" y="116"/>
                </a:lnTo>
                <a:lnTo>
                  <a:pt x="210" y="116"/>
                </a:lnTo>
                <a:lnTo>
                  <a:pt x="190" y="116"/>
                </a:lnTo>
                <a:lnTo>
                  <a:pt x="180" y="116"/>
                </a:lnTo>
                <a:lnTo>
                  <a:pt x="160" y="116"/>
                </a:lnTo>
                <a:lnTo>
                  <a:pt x="160" y="125"/>
                </a:lnTo>
                <a:lnTo>
                  <a:pt x="140" y="125"/>
                </a:lnTo>
                <a:lnTo>
                  <a:pt x="120" y="125"/>
                </a:lnTo>
                <a:lnTo>
                  <a:pt x="100" y="125"/>
                </a:lnTo>
                <a:lnTo>
                  <a:pt x="90" y="125"/>
                </a:lnTo>
                <a:lnTo>
                  <a:pt x="90" y="116"/>
                </a:lnTo>
                <a:lnTo>
                  <a:pt x="80" y="116"/>
                </a:lnTo>
                <a:lnTo>
                  <a:pt x="70" y="116"/>
                </a:lnTo>
                <a:lnTo>
                  <a:pt x="60" y="116"/>
                </a:lnTo>
                <a:lnTo>
                  <a:pt x="40" y="116"/>
                </a:lnTo>
                <a:lnTo>
                  <a:pt x="30" y="107"/>
                </a:lnTo>
                <a:lnTo>
                  <a:pt x="20" y="98"/>
                </a:lnTo>
                <a:lnTo>
                  <a:pt x="40" y="89"/>
                </a:lnTo>
                <a:lnTo>
                  <a:pt x="60" y="89"/>
                </a:lnTo>
                <a:lnTo>
                  <a:pt x="80" y="89"/>
                </a:lnTo>
                <a:lnTo>
                  <a:pt x="90" y="89"/>
                </a:lnTo>
                <a:lnTo>
                  <a:pt x="90" y="80"/>
                </a:lnTo>
                <a:lnTo>
                  <a:pt x="70" y="80"/>
                </a:lnTo>
                <a:lnTo>
                  <a:pt x="60" y="80"/>
                </a:lnTo>
                <a:lnTo>
                  <a:pt x="40" y="80"/>
                </a:lnTo>
                <a:lnTo>
                  <a:pt x="20" y="80"/>
                </a:lnTo>
                <a:lnTo>
                  <a:pt x="10" y="71"/>
                </a:lnTo>
                <a:lnTo>
                  <a:pt x="20" y="62"/>
                </a:lnTo>
                <a:lnTo>
                  <a:pt x="30" y="62"/>
                </a:lnTo>
                <a:lnTo>
                  <a:pt x="20" y="62"/>
                </a:lnTo>
                <a:lnTo>
                  <a:pt x="10" y="62"/>
                </a:lnTo>
                <a:lnTo>
                  <a:pt x="0" y="62"/>
                </a:lnTo>
                <a:lnTo>
                  <a:pt x="0" y="53"/>
                </a:lnTo>
                <a:lnTo>
                  <a:pt x="10" y="35"/>
                </a:lnTo>
                <a:lnTo>
                  <a:pt x="40" y="17"/>
                </a:lnTo>
                <a:lnTo>
                  <a:pt x="70" y="8"/>
                </a:lnTo>
                <a:lnTo>
                  <a:pt x="70" y="17"/>
                </a:lnTo>
                <a:lnTo>
                  <a:pt x="80" y="26"/>
                </a:lnTo>
                <a:lnTo>
                  <a:pt x="80" y="35"/>
                </a:lnTo>
                <a:lnTo>
                  <a:pt x="80" y="26"/>
                </a:lnTo>
                <a:lnTo>
                  <a:pt x="90" y="17"/>
                </a:lnTo>
                <a:lnTo>
                  <a:pt x="110" y="26"/>
                </a:lnTo>
                <a:lnTo>
                  <a:pt x="120" y="26"/>
                </a:lnTo>
                <a:lnTo>
                  <a:pt x="120" y="35"/>
                </a:lnTo>
                <a:lnTo>
                  <a:pt x="130" y="35"/>
                </a:lnTo>
                <a:lnTo>
                  <a:pt x="130" y="26"/>
                </a:lnTo>
                <a:lnTo>
                  <a:pt x="140" y="26"/>
                </a:lnTo>
                <a:lnTo>
                  <a:pt x="150" y="26"/>
                </a:lnTo>
                <a:lnTo>
                  <a:pt x="160" y="26"/>
                </a:lnTo>
                <a:lnTo>
                  <a:pt x="160" y="35"/>
                </a:lnTo>
                <a:lnTo>
                  <a:pt x="160" y="44"/>
                </a:lnTo>
                <a:lnTo>
                  <a:pt x="160" y="53"/>
                </a:lnTo>
                <a:lnTo>
                  <a:pt x="170" y="53"/>
                </a:lnTo>
                <a:lnTo>
                  <a:pt x="180" y="53"/>
                </a:lnTo>
                <a:lnTo>
                  <a:pt x="170" y="35"/>
                </a:lnTo>
                <a:lnTo>
                  <a:pt x="170" y="26"/>
                </a:lnTo>
                <a:lnTo>
                  <a:pt x="160" y="17"/>
                </a:lnTo>
                <a:lnTo>
                  <a:pt x="170" y="8"/>
                </a:lnTo>
                <a:lnTo>
                  <a:pt x="180" y="8"/>
                </a:lnTo>
                <a:lnTo>
                  <a:pt x="190" y="8"/>
                </a:lnTo>
                <a:lnTo>
                  <a:pt x="190" y="0"/>
                </a:lnTo>
                <a:lnTo>
                  <a:pt x="200" y="0"/>
                </a:lnTo>
                <a:lnTo>
                  <a:pt x="210" y="0"/>
                </a:lnTo>
                <a:lnTo>
                  <a:pt x="220" y="0"/>
                </a:lnTo>
                <a:lnTo>
                  <a:pt x="220" y="8"/>
                </a:lnTo>
                <a:lnTo>
                  <a:pt x="220" y="17"/>
                </a:lnTo>
                <a:lnTo>
                  <a:pt x="220" y="26"/>
                </a:lnTo>
                <a:lnTo>
                  <a:pt x="220" y="35"/>
                </a:lnTo>
                <a:lnTo>
                  <a:pt x="220" y="53"/>
                </a:lnTo>
                <a:lnTo>
                  <a:pt x="231" y="62"/>
                </a:lnTo>
                <a:lnTo>
                  <a:pt x="241" y="80"/>
                </a:lnTo>
                <a:lnTo>
                  <a:pt x="261" y="89"/>
                </a:lnTo>
                <a:lnTo>
                  <a:pt x="291" y="98"/>
                </a:lnTo>
                <a:lnTo>
                  <a:pt x="281" y="98"/>
                </a:lnTo>
                <a:lnTo>
                  <a:pt x="271" y="98"/>
                </a:lnTo>
                <a:lnTo>
                  <a:pt x="261" y="9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6" name="Freeform 325"/>
          <p:cNvSpPr>
            <a:spLocks noChangeAspect="1"/>
          </p:cNvSpPr>
          <p:nvPr/>
        </p:nvSpPr>
        <p:spPr bwMode="auto">
          <a:xfrm>
            <a:off x="2152650" y="1644650"/>
            <a:ext cx="241300" cy="163513"/>
          </a:xfrm>
          <a:custGeom>
            <a:avLst/>
            <a:gdLst>
              <a:gd name="T0" fmla="*/ 2147483647 w 171"/>
              <a:gd name="T1" fmla="*/ 2147483647 h 98"/>
              <a:gd name="T2" fmla="*/ 2147483647 w 171"/>
              <a:gd name="T3" fmla="*/ 2147483647 h 98"/>
              <a:gd name="T4" fmla="*/ 2147483647 w 171"/>
              <a:gd name="T5" fmla="*/ 2147483647 h 98"/>
              <a:gd name="T6" fmla="*/ 2147483647 w 171"/>
              <a:gd name="T7" fmla="*/ 2147483647 h 98"/>
              <a:gd name="T8" fmla="*/ 0 w 171"/>
              <a:gd name="T9" fmla="*/ 2147483647 h 98"/>
              <a:gd name="T10" fmla="*/ 2147483647 w 171"/>
              <a:gd name="T11" fmla="*/ 2147483647 h 98"/>
              <a:gd name="T12" fmla="*/ 2147483647 w 171"/>
              <a:gd name="T13" fmla="*/ 2147483647 h 98"/>
              <a:gd name="T14" fmla="*/ 2147483647 w 171"/>
              <a:gd name="T15" fmla="*/ 2147483647 h 98"/>
              <a:gd name="T16" fmla="*/ 2147483647 w 171"/>
              <a:gd name="T17" fmla="*/ 2147483647 h 98"/>
              <a:gd name="T18" fmla="*/ 2147483647 w 171"/>
              <a:gd name="T19" fmla="*/ 2147483647 h 98"/>
              <a:gd name="T20" fmla="*/ 2147483647 w 171"/>
              <a:gd name="T21" fmla="*/ 2147483647 h 98"/>
              <a:gd name="T22" fmla="*/ 2147483647 w 171"/>
              <a:gd name="T23" fmla="*/ 0 h 98"/>
              <a:gd name="T24" fmla="*/ 2147483647 w 171"/>
              <a:gd name="T25" fmla="*/ 0 h 98"/>
              <a:gd name="T26" fmla="*/ 2147483647 w 171"/>
              <a:gd name="T27" fmla="*/ 2147483647 h 98"/>
              <a:gd name="T28" fmla="*/ 2147483647 w 171"/>
              <a:gd name="T29" fmla="*/ 0 h 98"/>
              <a:gd name="T30" fmla="*/ 2147483647 w 171"/>
              <a:gd name="T31" fmla="*/ 0 h 98"/>
              <a:gd name="T32" fmla="*/ 2147483647 w 171"/>
              <a:gd name="T33" fmla="*/ 2147483647 h 98"/>
              <a:gd name="T34" fmla="*/ 2147483647 w 171"/>
              <a:gd name="T35" fmla="*/ 2147483647 h 98"/>
              <a:gd name="T36" fmla="*/ 2147483647 w 171"/>
              <a:gd name="T37" fmla="*/ 2147483647 h 98"/>
              <a:gd name="T38" fmla="*/ 2147483647 w 171"/>
              <a:gd name="T39" fmla="*/ 2147483647 h 98"/>
              <a:gd name="T40" fmla="*/ 2147483647 w 171"/>
              <a:gd name="T41" fmla="*/ 2147483647 h 98"/>
              <a:gd name="T42" fmla="*/ 2147483647 w 171"/>
              <a:gd name="T43" fmla="*/ 2147483647 h 98"/>
              <a:gd name="T44" fmla="*/ 2147483647 w 171"/>
              <a:gd name="T45" fmla="*/ 2147483647 h 98"/>
              <a:gd name="T46" fmla="*/ 2147483647 w 171"/>
              <a:gd name="T47" fmla="*/ 2147483647 h 98"/>
              <a:gd name="T48" fmla="*/ 2147483647 w 171"/>
              <a:gd name="T49" fmla="*/ 2147483647 h 98"/>
              <a:gd name="T50" fmla="*/ 2147483647 w 171"/>
              <a:gd name="T51" fmla="*/ 2147483647 h 98"/>
              <a:gd name="T52" fmla="*/ 2147483647 w 171"/>
              <a:gd name="T53" fmla="*/ 2147483647 h 98"/>
              <a:gd name="T54" fmla="*/ 2147483647 w 171"/>
              <a:gd name="T55" fmla="*/ 2147483647 h 98"/>
              <a:gd name="T56" fmla="*/ 2147483647 w 171"/>
              <a:gd name="T57" fmla="*/ 2147483647 h 98"/>
              <a:gd name="T58" fmla="*/ 2147483647 w 171"/>
              <a:gd name="T59" fmla="*/ 2147483647 h 98"/>
              <a:gd name="T60" fmla="*/ 2147483647 w 171"/>
              <a:gd name="T61" fmla="*/ 2147483647 h 98"/>
              <a:gd name="T62" fmla="*/ 2147483647 w 171"/>
              <a:gd name="T63" fmla="*/ 2147483647 h 98"/>
              <a:gd name="T64" fmla="*/ 2147483647 w 171"/>
              <a:gd name="T65" fmla="*/ 2147483647 h 98"/>
              <a:gd name="T66" fmla="*/ 2147483647 w 171"/>
              <a:gd name="T67" fmla="*/ 2147483647 h 98"/>
              <a:gd name="T68" fmla="*/ 2147483647 w 171"/>
              <a:gd name="T69" fmla="*/ 2147483647 h 98"/>
              <a:gd name="T70" fmla="*/ 2147483647 w 171"/>
              <a:gd name="T71" fmla="*/ 2147483647 h 9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71"/>
              <a:gd name="T109" fmla="*/ 0 h 98"/>
              <a:gd name="T110" fmla="*/ 171 w 171"/>
              <a:gd name="T111" fmla="*/ 98 h 9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71" h="98">
                <a:moveTo>
                  <a:pt x="30" y="89"/>
                </a:moveTo>
                <a:lnTo>
                  <a:pt x="30" y="80"/>
                </a:lnTo>
                <a:lnTo>
                  <a:pt x="20" y="80"/>
                </a:lnTo>
                <a:lnTo>
                  <a:pt x="10" y="80"/>
                </a:lnTo>
                <a:lnTo>
                  <a:pt x="0" y="71"/>
                </a:lnTo>
                <a:lnTo>
                  <a:pt x="10" y="62"/>
                </a:lnTo>
                <a:lnTo>
                  <a:pt x="30" y="35"/>
                </a:lnTo>
                <a:lnTo>
                  <a:pt x="30" y="27"/>
                </a:lnTo>
                <a:lnTo>
                  <a:pt x="30" y="18"/>
                </a:lnTo>
                <a:lnTo>
                  <a:pt x="30" y="9"/>
                </a:lnTo>
                <a:lnTo>
                  <a:pt x="20" y="9"/>
                </a:lnTo>
                <a:lnTo>
                  <a:pt x="30" y="0"/>
                </a:lnTo>
                <a:lnTo>
                  <a:pt x="40" y="0"/>
                </a:lnTo>
                <a:lnTo>
                  <a:pt x="60" y="9"/>
                </a:lnTo>
                <a:lnTo>
                  <a:pt x="70" y="0"/>
                </a:lnTo>
                <a:lnTo>
                  <a:pt x="80" y="0"/>
                </a:lnTo>
                <a:lnTo>
                  <a:pt x="90" y="9"/>
                </a:lnTo>
                <a:lnTo>
                  <a:pt x="101" y="9"/>
                </a:lnTo>
                <a:lnTo>
                  <a:pt x="111" y="18"/>
                </a:lnTo>
                <a:lnTo>
                  <a:pt x="121" y="9"/>
                </a:lnTo>
                <a:lnTo>
                  <a:pt x="131" y="9"/>
                </a:lnTo>
                <a:lnTo>
                  <a:pt x="141" y="18"/>
                </a:lnTo>
                <a:lnTo>
                  <a:pt x="161" y="27"/>
                </a:lnTo>
                <a:lnTo>
                  <a:pt x="171" y="27"/>
                </a:lnTo>
                <a:lnTo>
                  <a:pt x="161" y="35"/>
                </a:lnTo>
                <a:lnTo>
                  <a:pt x="141" y="44"/>
                </a:lnTo>
                <a:lnTo>
                  <a:pt x="131" y="44"/>
                </a:lnTo>
                <a:lnTo>
                  <a:pt x="111" y="53"/>
                </a:lnTo>
                <a:lnTo>
                  <a:pt x="101" y="62"/>
                </a:lnTo>
                <a:lnTo>
                  <a:pt x="90" y="80"/>
                </a:lnTo>
                <a:lnTo>
                  <a:pt x="80" y="89"/>
                </a:lnTo>
                <a:lnTo>
                  <a:pt x="60" y="89"/>
                </a:lnTo>
                <a:lnTo>
                  <a:pt x="40" y="98"/>
                </a:lnTo>
                <a:lnTo>
                  <a:pt x="40" y="89"/>
                </a:lnTo>
                <a:lnTo>
                  <a:pt x="30" y="8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7" name="Freeform 326"/>
          <p:cNvSpPr>
            <a:spLocks noChangeAspect="1"/>
          </p:cNvSpPr>
          <p:nvPr/>
        </p:nvSpPr>
        <p:spPr bwMode="auto">
          <a:xfrm>
            <a:off x="2338388" y="1538288"/>
            <a:ext cx="263525" cy="120650"/>
          </a:xfrm>
          <a:custGeom>
            <a:avLst/>
            <a:gdLst>
              <a:gd name="T0" fmla="*/ 2147483647 w 190"/>
              <a:gd name="T1" fmla="*/ 2147483647 h 72"/>
              <a:gd name="T2" fmla="*/ 2147483647 w 190"/>
              <a:gd name="T3" fmla="*/ 2147483647 h 72"/>
              <a:gd name="T4" fmla="*/ 2147483647 w 190"/>
              <a:gd name="T5" fmla="*/ 2147483647 h 72"/>
              <a:gd name="T6" fmla="*/ 2147483647 w 190"/>
              <a:gd name="T7" fmla="*/ 2147483647 h 72"/>
              <a:gd name="T8" fmla="*/ 2147483647 w 190"/>
              <a:gd name="T9" fmla="*/ 2147483647 h 72"/>
              <a:gd name="T10" fmla="*/ 2147483647 w 190"/>
              <a:gd name="T11" fmla="*/ 2147483647 h 72"/>
              <a:gd name="T12" fmla="*/ 2147483647 w 190"/>
              <a:gd name="T13" fmla="*/ 2147483647 h 72"/>
              <a:gd name="T14" fmla="*/ 0 w 190"/>
              <a:gd name="T15" fmla="*/ 2147483647 h 72"/>
              <a:gd name="T16" fmla="*/ 2147483647 w 190"/>
              <a:gd name="T17" fmla="*/ 2147483647 h 72"/>
              <a:gd name="T18" fmla="*/ 2147483647 w 190"/>
              <a:gd name="T19" fmla="*/ 2147483647 h 72"/>
              <a:gd name="T20" fmla="*/ 2147483647 w 190"/>
              <a:gd name="T21" fmla="*/ 2147483647 h 72"/>
              <a:gd name="T22" fmla="*/ 2147483647 w 190"/>
              <a:gd name="T23" fmla="*/ 2147483647 h 72"/>
              <a:gd name="T24" fmla="*/ 2147483647 w 190"/>
              <a:gd name="T25" fmla="*/ 2147483647 h 72"/>
              <a:gd name="T26" fmla="*/ 2147483647 w 190"/>
              <a:gd name="T27" fmla="*/ 2147483647 h 72"/>
              <a:gd name="T28" fmla="*/ 2147483647 w 190"/>
              <a:gd name="T29" fmla="*/ 2147483647 h 72"/>
              <a:gd name="T30" fmla="*/ 2147483647 w 190"/>
              <a:gd name="T31" fmla="*/ 2147483647 h 72"/>
              <a:gd name="T32" fmla="*/ 2147483647 w 190"/>
              <a:gd name="T33" fmla="*/ 2147483647 h 72"/>
              <a:gd name="T34" fmla="*/ 2147483647 w 190"/>
              <a:gd name="T35" fmla="*/ 2147483647 h 72"/>
              <a:gd name="T36" fmla="*/ 2147483647 w 190"/>
              <a:gd name="T37" fmla="*/ 2147483647 h 72"/>
              <a:gd name="T38" fmla="*/ 2147483647 w 190"/>
              <a:gd name="T39" fmla="*/ 2147483647 h 72"/>
              <a:gd name="T40" fmla="*/ 2147483647 w 190"/>
              <a:gd name="T41" fmla="*/ 2147483647 h 72"/>
              <a:gd name="T42" fmla="*/ 2147483647 w 190"/>
              <a:gd name="T43" fmla="*/ 2147483647 h 72"/>
              <a:gd name="T44" fmla="*/ 2147483647 w 190"/>
              <a:gd name="T45" fmla="*/ 2147483647 h 72"/>
              <a:gd name="T46" fmla="*/ 2147483647 w 190"/>
              <a:gd name="T47" fmla="*/ 2147483647 h 72"/>
              <a:gd name="T48" fmla="*/ 2147483647 w 190"/>
              <a:gd name="T49" fmla="*/ 2147483647 h 72"/>
              <a:gd name="T50" fmla="*/ 2147483647 w 190"/>
              <a:gd name="T51" fmla="*/ 2147483647 h 72"/>
              <a:gd name="T52" fmla="*/ 2147483647 w 190"/>
              <a:gd name="T53" fmla="*/ 0 h 72"/>
              <a:gd name="T54" fmla="*/ 2147483647 w 190"/>
              <a:gd name="T55" fmla="*/ 2147483647 h 72"/>
              <a:gd name="T56" fmla="*/ 2147483647 w 190"/>
              <a:gd name="T57" fmla="*/ 2147483647 h 72"/>
              <a:gd name="T58" fmla="*/ 2147483647 w 190"/>
              <a:gd name="T59" fmla="*/ 2147483647 h 72"/>
              <a:gd name="T60" fmla="*/ 2147483647 w 190"/>
              <a:gd name="T61" fmla="*/ 2147483647 h 72"/>
              <a:gd name="T62" fmla="*/ 2147483647 w 190"/>
              <a:gd name="T63" fmla="*/ 2147483647 h 72"/>
              <a:gd name="T64" fmla="*/ 2147483647 w 190"/>
              <a:gd name="T65" fmla="*/ 2147483647 h 72"/>
              <a:gd name="T66" fmla="*/ 2147483647 w 190"/>
              <a:gd name="T67" fmla="*/ 2147483647 h 72"/>
              <a:gd name="T68" fmla="*/ 2147483647 w 190"/>
              <a:gd name="T69" fmla="*/ 2147483647 h 72"/>
              <a:gd name="T70" fmla="*/ 2147483647 w 190"/>
              <a:gd name="T71" fmla="*/ 2147483647 h 7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90"/>
              <a:gd name="T109" fmla="*/ 0 h 72"/>
              <a:gd name="T110" fmla="*/ 190 w 190"/>
              <a:gd name="T111" fmla="*/ 72 h 7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90" h="72">
                <a:moveTo>
                  <a:pt x="70" y="72"/>
                </a:moveTo>
                <a:lnTo>
                  <a:pt x="60" y="63"/>
                </a:lnTo>
                <a:lnTo>
                  <a:pt x="50" y="63"/>
                </a:lnTo>
                <a:lnTo>
                  <a:pt x="60" y="63"/>
                </a:lnTo>
                <a:lnTo>
                  <a:pt x="70" y="63"/>
                </a:lnTo>
                <a:lnTo>
                  <a:pt x="70" y="54"/>
                </a:lnTo>
                <a:lnTo>
                  <a:pt x="60" y="54"/>
                </a:lnTo>
                <a:lnTo>
                  <a:pt x="60" y="45"/>
                </a:lnTo>
                <a:lnTo>
                  <a:pt x="50" y="45"/>
                </a:lnTo>
                <a:lnTo>
                  <a:pt x="50" y="54"/>
                </a:lnTo>
                <a:lnTo>
                  <a:pt x="40" y="54"/>
                </a:lnTo>
                <a:lnTo>
                  <a:pt x="30" y="54"/>
                </a:lnTo>
                <a:lnTo>
                  <a:pt x="20" y="54"/>
                </a:lnTo>
                <a:lnTo>
                  <a:pt x="10" y="54"/>
                </a:lnTo>
                <a:lnTo>
                  <a:pt x="0" y="54"/>
                </a:lnTo>
                <a:lnTo>
                  <a:pt x="0" y="45"/>
                </a:lnTo>
                <a:lnTo>
                  <a:pt x="0" y="36"/>
                </a:lnTo>
                <a:lnTo>
                  <a:pt x="10" y="36"/>
                </a:lnTo>
                <a:lnTo>
                  <a:pt x="20" y="36"/>
                </a:lnTo>
                <a:lnTo>
                  <a:pt x="30" y="36"/>
                </a:lnTo>
                <a:lnTo>
                  <a:pt x="40" y="36"/>
                </a:lnTo>
                <a:lnTo>
                  <a:pt x="30" y="36"/>
                </a:lnTo>
                <a:lnTo>
                  <a:pt x="20" y="36"/>
                </a:lnTo>
                <a:lnTo>
                  <a:pt x="10" y="36"/>
                </a:lnTo>
                <a:lnTo>
                  <a:pt x="10" y="27"/>
                </a:lnTo>
                <a:lnTo>
                  <a:pt x="20" y="27"/>
                </a:lnTo>
                <a:lnTo>
                  <a:pt x="30" y="27"/>
                </a:lnTo>
                <a:lnTo>
                  <a:pt x="40" y="27"/>
                </a:lnTo>
                <a:lnTo>
                  <a:pt x="50" y="27"/>
                </a:lnTo>
                <a:lnTo>
                  <a:pt x="40" y="27"/>
                </a:lnTo>
                <a:lnTo>
                  <a:pt x="30" y="27"/>
                </a:lnTo>
                <a:lnTo>
                  <a:pt x="20" y="27"/>
                </a:lnTo>
                <a:lnTo>
                  <a:pt x="20" y="18"/>
                </a:lnTo>
                <a:lnTo>
                  <a:pt x="30" y="18"/>
                </a:lnTo>
                <a:lnTo>
                  <a:pt x="40" y="18"/>
                </a:lnTo>
                <a:lnTo>
                  <a:pt x="30" y="9"/>
                </a:lnTo>
                <a:lnTo>
                  <a:pt x="40" y="9"/>
                </a:lnTo>
                <a:lnTo>
                  <a:pt x="50" y="9"/>
                </a:lnTo>
                <a:lnTo>
                  <a:pt x="60" y="18"/>
                </a:lnTo>
                <a:lnTo>
                  <a:pt x="70" y="18"/>
                </a:lnTo>
                <a:lnTo>
                  <a:pt x="80" y="27"/>
                </a:lnTo>
                <a:lnTo>
                  <a:pt x="100" y="36"/>
                </a:lnTo>
                <a:lnTo>
                  <a:pt x="120" y="36"/>
                </a:lnTo>
                <a:lnTo>
                  <a:pt x="130" y="36"/>
                </a:lnTo>
                <a:lnTo>
                  <a:pt x="140" y="36"/>
                </a:lnTo>
                <a:lnTo>
                  <a:pt x="130" y="36"/>
                </a:lnTo>
                <a:lnTo>
                  <a:pt x="120" y="36"/>
                </a:lnTo>
                <a:lnTo>
                  <a:pt x="130" y="27"/>
                </a:lnTo>
                <a:lnTo>
                  <a:pt x="130" y="18"/>
                </a:lnTo>
                <a:lnTo>
                  <a:pt x="120" y="18"/>
                </a:lnTo>
                <a:lnTo>
                  <a:pt x="110" y="18"/>
                </a:lnTo>
                <a:lnTo>
                  <a:pt x="110" y="9"/>
                </a:lnTo>
                <a:lnTo>
                  <a:pt x="120" y="0"/>
                </a:lnTo>
                <a:lnTo>
                  <a:pt x="130" y="0"/>
                </a:lnTo>
                <a:lnTo>
                  <a:pt x="140" y="0"/>
                </a:lnTo>
                <a:lnTo>
                  <a:pt x="140" y="9"/>
                </a:lnTo>
                <a:lnTo>
                  <a:pt x="140" y="18"/>
                </a:lnTo>
                <a:lnTo>
                  <a:pt x="150" y="27"/>
                </a:lnTo>
                <a:lnTo>
                  <a:pt x="170" y="27"/>
                </a:lnTo>
                <a:lnTo>
                  <a:pt x="180" y="18"/>
                </a:lnTo>
                <a:lnTo>
                  <a:pt x="180" y="27"/>
                </a:lnTo>
                <a:lnTo>
                  <a:pt x="190" y="27"/>
                </a:lnTo>
                <a:lnTo>
                  <a:pt x="190" y="36"/>
                </a:lnTo>
                <a:lnTo>
                  <a:pt x="180" y="54"/>
                </a:lnTo>
                <a:lnTo>
                  <a:pt x="170" y="54"/>
                </a:lnTo>
                <a:lnTo>
                  <a:pt x="140" y="54"/>
                </a:lnTo>
                <a:lnTo>
                  <a:pt x="130" y="63"/>
                </a:lnTo>
                <a:lnTo>
                  <a:pt x="110" y="63"/>
                </a:lnTo>
                <a:lnTo>
                  <a:pt x="100" y="63"/>
                </a:lnTo>
                <a:lnTo>
                  <a:pt x="90" y="63"/>
                </a:lnTo>
                <a:lnTo>
                  <a:pt x="80" y="63"/>
                </a:lnTo>
                <a:lnTo>
                  <a:pt x="70" y="7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8" name="Freeform 327"/>
          <p:cNvSpPr>
            <a:spLocks noChangeAspect="1"/>
          </p:cNvSpPr>
          <p:nvPr/>
        </p:nvSpPr>
        <p:spPr bwMode="auto">
          <a:xfrm>
            <a:off x="2293938" y="1584325"/>
            <a:ext cx="44450" cy="15875"/>
          </a:xfrm>
          <a:custGeom>
            <a:avLst/>
            <a:gdLst>
              <a:gd name="T0" fmla="*/ 2147483647 w 30"/>
              <a:gd name="T1" fmla="*/ 2147483647 h 9"/>
              <a:gd name="T2" fmla="*/ 0 w 30"/>
              <a:gd name="T3" fmla="*/ 2147483647 h 9"/>
              <a:gd name="T4" fmla="*/ 2147483647 w 30"/>
              <a:gd name="T5" fmla="*/ 2147483647 h 9"/>
              <a:gd name="T6" fmla="*/ 2147483647 w 30"/>
              <a:gd name="T7" fmla="*/ 0 h 9"/>
              <a:gd name="T8" fmla="*/ 2147483647 w 30"/>
              <a:gd name="T9" fmla="*/ 0 h 9"/>
              <a:gd name="T10" fmla="*/ 2147483647 w 30"/>
              <a:gd name="T11" fmla="*/ 2147483647 h 9"/>
              <a:gd name="T12" fmla="*/ 2147483647 w 30"/>
              <a:gd name="T13" fmla="*/ 2147483647 h 9"/>
              <a:gd name="T14" fmla="*/ 2147483647 w 30"/>
              <a:gd name="T15" fmla="*/ 2147483647 h 9"/>
              <a:gd name="T16" fmla="*/ 2147483647 w 30"/>
              <a:gd name="T17" fmla="*/ 2147483647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"/>
              <a:gd name="T28" fmla="*/ 0 h 9"/>
              <a:gd name="T29" fmla="*/ 30 w 30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" h="9">
                <a:moveTo>
                  <a:pt x="10" y="9"/>
                </a:moveTo>
                <a:lnTo>
                  <a:pt x="0" y="9"/>
                </a:lnTo>
                <a:lnTo>
                  <a:pt x="10" y="9"/>
                </a:lnTo>
                <a:lnTo>
                  <a:pt x="20" y="0"/>
                </a:lnTo>
                <a:lnTo>
                  <a:pt x="30" y="0"/>
                </a:lnTo>
                <a:lnTo>
                  <a:pt x="30" y="9"/>
                </a:lnTo>
                <a:lnTo>
                  <a:pt x="20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09" name="Freeform 328"/>
          <p:cNvSpPr>
            <a:spLocks noChangeAspect="1"/>
          </p:cNvSpPr>
          <p:nvPr/>
        </p:nvSpPr>
        <p:spPr bwMode="auto">
          <a:xfrm>
            <a:off x="2393950" y="1538288"/>
            <a:ext cx="26988" cy="3175"/>
          </a:xfrm>
          <a:custGeom>
            <a:avLst/>
            <a:gdLst>
              <a:gd name="T0" fmla="*/ 2147483647 w 20"/>
              <a:gd name="T1" fmla="*/ 0 h 1"/>
              <a:gd name="T2" fmla="*/ 0 w 20"/>
              <a:gd name="T3" fmla="*/ 0 h 1"/>
              <a:gd name="T4" fmla="*/ 2147483647 w 20"/>
              <a:gd name="T5" fmla="*/ 0 h 1"/>
              <a:gd name="T6" fmla="*/ 2147483647 w 20"/>
              <a:gd name="T7" fmla="*/ 0 h 1"/>
              <a:gd name="T8" fmla="*/ 2147483647 w 20"/>
              <a:gd name="T9" fmla="*/ 0 h 1"/>
              <a:gd name="T10" fmla="*/ 2147483647 w 20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"/>
              <a:gd name="T19" fmla="*/ 0 h 1"/>
              <a:gd name="T20" fmla="*/ 20 w 20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" h="1">
                <a:moveTo>
                  <a:pt x="10" y="0"/>
                </a:move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0" name="Freeform 329"/>
          <p:cNvSpPr>
            <a:spLocks noChangeAspect="1"/>
          </p:cNvSpPr>
          <p:nvPr/>
        </p:nvSpPr>
        <p:spPr bwMode="auto">
          <a:xfrm>
            <a:off x="2224088" y="1509713"/>
            <a:ext cx="155575" cy="90487"/>
          </a:xfrm>
          <a:custGeom>
            <a:avLst/>
            <a:gdLst>
              <a:gd name="T0" fmla="*/ 2147483647 w 111"/>
              <a:gd name="T1" fmla="*/ 0 h 54"/>
              <a:gd name="T2" fmla="*/ 2147483647 w 111"/>
              <a:gd name="T3" fmla="*/ 2147483647 h 54"/>
              <a:gd name="T4" fmla="*/ 2147483647 w 111"/>
              <a:gd name="T5" fmla="*/ 2147483647 h 54"/>
              <a:gd name="T6" fmla="*/ 2147483647 w 111"/>
              <a:gd name="T7" fmla="*/ 2147483647 h 54"/>
              <a:gd name="T8" fmla="*/ 2147483647 w 111"/>
              <a:gd name="T9" fmla="*/ 2147483647 h 54"/>
              <a:gd name="T10" fmla="*/ 2147483647 w 111"/>
              <a:gd name="T11" fmla="*/ 2147483647 h 54"/>
              <a:gd name="T12" fmla="*/ 2147483647 w 111"/>
              <a:gd name="T13" fmla="*/ 2147483647 h 54"/>
              <a:gd name="T14" fmla="*/ 2147483647 w 111"/>
              <a:gd name="T15" fmla="*/ 2147483647 h 54"/>
              <a:gd name="T16" fmla="*/ 2147483647 w 111"/>
              <a:gd name="T17" fmla="*/ 2147483647 h 54"/>
              <a:gd name="T18" fmla="*/ 2147483647 w 111"/>
              <a:gd name="T19" fmla="*/ 2147483647 h 54"/>
              <a:gd name="T20" fmla="*/ 2147483647 w 111"/>
              <a:gd name="T21" fmla="*/ 2147483647 h 54"/>
              <a:gd name="T22" fmla="*/ 2147483647 w 111"/>
              <a:gd name="T23" fmla="*/ 2147483647 h 54"/>
              <a:gd name="T24" fmla="*/ 2147483647 w 111"/>
              <a:gd name="T25" fmla="*/ 2147483647 h 54"/>
              <a:gd name="T26" fmla="*/ 2147483647 w 111"/>
              <a:gd name="T27" fmla="*/ 2147483647 h 54"/>
              <a:gd name="T28" fmla="*/ 2147483647 w 111"/>
              <a:gd name="T29" fmla="*/ 2147483647 h 54"/>
              <a:gd name="T30" fmla="*/ 2147483647 w 111"/>
              <a:gd name="T31" fmla="*/ 2147483647 h 54"/>
              <a:gd name="T32" fmla="*/ 2147483647 w 111"/>
              <a:gd name="T33" fmla="*/ 2147483647 h 54"/>
              <a:gd name="T34" fmla="*/ 2147483647 w 111"/>
              <a:gd name="T35" fmla="*/ 2147483647 h 54"/>
              <a:gd name="T36" fmla="*/ 2147483647 w 111"/>
              <a:gd name="T37" fmla="*/ 2147483647 h 54"/>
              <a:gd name="T38" fmla="*/ 0 w 111"/>
              <a:gd name="T39" fmla="*/ 2147483647 h 54"/>
              <a:gd name="T40" fmla="*/ 0 w 111"/>
              <a:gd name="T41" fmla="*/ 2147483647 h 54"/>
              <a:gd name="T42" fmla="*/ 2147483647 w 111"/>
              <a:gd name="T43" fmla="*/ 2147483647 h 54"/>
              <a:gd name="T44" fmla="*/ 2147483647 w 111"/>
              <a:gd name="T45" fmla="*/ 2147483647 h 54"/>
              <a:gd name="T46" fmla="*/ 2147483647 w 111"/>
              <a:gd name="T47" fmla="*/ 2147483647 h 54"/>
              <a:gd name="T48" fmla="*/ 2147483647 w 111"/>
              <a:gd name="T49" fmla="*/ 2147483647 h 54"/>
              <a:gd name="T50" fmla="*/ 2147483647 w 111"/>
              <a:gd name="T51" fmla="*/ 2147483647 h 54"/>
              <a:gd name="T52" fmla="*/ 2147483647 w 111"/>
              <a:gd name="T53" fmla="*/ 2147483647 h 54"/>
              <a:gd name="T54" fmla="*/ 2147483647 w 111"/>
              <a:gd name="T55" fmla="*/ 0 h 54"/>
              <a:gd name="T56" fmla="*/ 2147483647 w 111"/>
              <a:gd name="T57" fmla="*/ 0 h 54"/>
              <a:gd name="T58" fmla="*/ 2147483647 w 111"/>
              <a:gd name="T59" fmla="*/ 0 h 54"/>
              <a:gd name="T60" fmla="*/ 2147483647 w 111"/>
              <a:gd name="T61" fmla="*/ 0 h 54"/>
              <a:gd name="T62" fmla="*/ 2147483647 w 111"/>
              <a:gd name="T63" fmla="*/ 0 h 54"/>
              <a:gd name="T64" fmla="*/ 2147483647 w 111"/>
              <a:gd name="T65" fmla="*/ 0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11"/>
              <a:gd name="T100" fmla="*/ 0 h 54"/>
              <a:gd name="T101" fmla="*/ 111 w 111"/>
              <a:gd name="T102" fmla="*/ 54 h 5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11" h="54">
                <a:moveTo>
                  <a:pt x="111" y="0"/>
                </a:moveTo>
                <a:lnTo>
                  <a:pt x="111" y="9"/>
                </a:lnTo>
                <a:lnTo>
                  <a:pt x="101" y="9"/>
                </a:lnTo>
                <a:lnTo>
                  <a:pt x="101" y="18"/>
                </a:lnTo>
                <a:lnTo>
                  <a:pt x="111" y="18"/>
                </a:lnTo>
                <a:lnTo>
                  <a:pt x="101" y="18"/>
                </a:lnTo>
                <a:lnTo>
                  <a:pt x="81" y="36"/>
                </a:lnTo>
                <a:lnTo>
                  <a:pt x="71" y="27"/>
                </a:lnTo>
                <a:lnTo>
                  <a:pt x="71" y="18"/>
                </a:lnTo>
                <a:lnTo>
                  <a:pt x="61" y="27"/>
                </a:lnTo>
                <a:lnTo>
                  <a:pt x="61" y="36"/>
                </a:lnTo>
                <a:lnTo>
                  <a:pt x="51" y="36"/>
                </a:lnTo>
                <a:lnTo>
                  <a:pt x="51" y="45"/>
                </a:lnTo>
                <a:lnTo>
                  <a:pt x="51" y="54"/>
                </a:lnTo>
                <a:lnTo>
                  <a:pt x="40" y="54"/>
                </a:lnTo>
                <a:lnTo>
                  <a:pt x="30" y="54"/>
                </a:lnTo>
                <a:lnTo>
                  <a:pt x="30" y="45"/>
                </a:lnTo>
                <a:lnTo>
                  <a:pt x="20" y="45"/>
                </a:lnTo>
                <a:lnTo>
                  <a:pt x="10" y="45"/>
                </a:lnTo>
                <a:lnTo>
                  <a:pt x="0" y="45"/>
                </a:lnTo>
                <a:lnTo>
                  <a:pt x="0" y="36"/>
                </a:lnTo>
                <a:lnTo>
                  <a:pt x="10" y="27"/>
                </a:lnTo>
                <a:lnTo>
                  <a:pt x="20" y="27"/>
                </a:lnTo>
                <a:lnTo>
                  <a:pt x="30" y="18"/>
                </a:lnTo>
                <a:lnTo>
                  <a:pt x="40" y="18"/>
                </a:lnTo>
                <a:lnTo>
                  <a:pt x="51" y="18"/>
                </a:lnTo>
                <a:lnTo>
                  <a:pt x="51" y="9"/>
                </a:lnTo>
                <a:lnTo>
                  <a:pt x="61" y="0"/>
                </a:lnTo>
                <a:lnTo>
                  <a:pt x="71" y="0"/>
                </a:lnTo>
                <a:lnTo>
                  <a:pt x="81" y="0"/>
                </a:lnTo>
                <a:lnTo>
                  <a:pt x="101" y="0"/>
                </a:lnTo>
                <a:lnTo>
                  <a:pt x="11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1" name="Freeform 330"/>
          <p:cNvSpPr>
            <a:spLocks noChangeAspect="1"/>
          </p:cNvSpPr>
          <p:nvPr/>
        </p:nvSpPr>
        <p:spPr bwMode="auto">
          <a:xfrm>
            <a:off x="2433638" y="1449388"/>
            <a:ext cx="84137" cy="30162"/>
          </a:xfrm>
          <a:custGeom>
            <a:avLst/>
            <a:gdLst>
              <a:gd name="T0" fmla="*/ 2147483647 w 60"/>
              <a:gd name="T1" fmla="*/ 2147483647 h 18"/>
              <a:gd name="T2" fmla="*/ 2147483647 w 60"/>
              <a:gd name="T3" fmla="*/ 2147483647 h 18"/>
              <a:gd name="T4" fmla="*/ 0 w 60"/>
              <a:gd name="T5" fmla="*/ 2147483647 h 18"/>
              <a:gd name="T6" fmla="*/ 0 w 60"/>
              <a:gd name="T7" fmla="*/ 2147483647 h 18"/>
              <a:gd name="T8" fmla="*/ 0 w 60"/>
              <a:gd name="T9" fmla="*/ 0 h 18"/>
              <a:gd name="T10" fmla="*/ 2147483647 w 60"/>
              <a:gd name="T11" fmla="*/ 0 h 18"/>
              <a:gd name="T12" fmla="*/ 2147483647 w 60"/>
              <a:gd name="T13" fmla="*/ 0 h 18"/>
              <a:gd name="T14" fmla="*/ 2147483647 w 60"/>
              <a:gd name="T15" fmla="*/ 0 h 18"/>
              <a:gd name="T16" fmla="*/ 2147483647 w 60"/>
              <a:gd name="T17" fmla="*/ 0 h 18"/>
              <a:gd name="T18" fmla="*/ 2147483647 w 60"/>
              <a:gd name="T19" fmla="*/ 2147483647 h 18"/>
              <a:gd name="T20" fmla="*/ 2147483647 w 60"/>
              <a:gd name="T21" fmla="*/ 2147483647 h 18"/>
              <a:gd name="T22" fmla="*/ 2147483647 w 60"/>
              <a:gd name="T23" fmla="*/ 2147483647 h 18"/>
              <a:gd name="T24" fmla="*/ 2147483647 w 60"/>
              <a:gd name="T25" fmla="*/ 2147483647 h 18"/>
              <a:gd name="T26" fmla="*/ 2147483647 w 60"/>
              <a:gd name="T27" fmla="*/ 2147483647 h 18"/>
              <a:gd name="T28" fmla="*/ 2147483647 w 60"/>
              <a:gd name="T29" fmla="*/ 2147483647 h 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0"/>
              <a:gd name="T46" fmla="*/ 0 h 18"/>
              <a:gd name="T47" fmla="*/ 60 w 60"/>
              <a:gd name="T48" fmla="*/ 18 h 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0" h="18">
                <a:moveTo>
                  <a:pt x="20" y="18"/>
                </a:moveTo>
                <a:lnTo>
                  <a:pt x="10" y="9"/>
                </a:lnTo>
                <a:lnTo>
                  <a:pt x="0" y="9"/>
                </a:lnTo>
                <a:lnTo>
                  <a:pt x="0" y="18"/>
                </a:lnTo>
                <a:lnTo>
                  <a:pt x="0" y="0"/>
                </a:lnTo>
                <a:lnTo>
                  <a:pt x="20" y="0"/>
                </a:lnTo>
                <a:lnTo>
                  <a:pt x="30" y="0"/>
                </a:lnTo>
                <a:lnTo>
                  <a:pt x="40" y="0"/>
                </a:lnTo>
                <a:lnTo>
                  <a:pt x="50" y="0"/>
                </a:lnTo>
                <a:lnTo>
                  <a:pt x="60" y="9"/>
                </a:lnTo>
                <a:lnTo>
                  <a:pt x="50" y="9"/>
                </a:lnTo>
                <a:lnTo>
                  <a:pt x="40" y="18"/>
                </a:lnTo>
                <a:lnTo>
                  <a:pt x="30" y="18"/>
                </a:lnTo>
                <a:lnTo>
                  <a:pt x="2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2" name="Freeform 331"/>
          <p:cNvSpPr>
            <a:spLocks noChangeAspect="1"/>
          </p:cNvSpPr>
          <p:nvPr/>
        </p:nvSpPr>
        <p:spPr bwMode="auto">
          <a:xfrm>
            <a:off x="2433638" y="1479550"/>
            <a:ext cx="69850" cy="46038"/>
          </a:xfrm>
          <a:custGeom>
            <a:avLst/>
            <a:gdLst>
              <a:gd name="T0" fmla="*/ 2147483647 w 50"/>
              <a:gd name="T1" fmla="*/ 2147483647 h 27"/>
              <a:gd name="T2" fmla="*/ 2147483647 w 50"/>
              <a:gd name="T3" fmla="*/ 2147483647 h 27"/>
              <a:gd name="T4" fmla="*/ 2147483647 w 50"/>
              <a:gd name="T5" fmla="*/ 2147483647 h 27"/>
              <a:gd name="T6" fmla="*/ 0 w 50"/>
              <a:gd name="T7" fmla="*/ 2147483647 h 27"/>
              <a:gd name="T8" fmla="*/ 0 w 50"/>
              <a:gd name="T9" fmla="*/ 2147483647 h 27"/>
              <a:gd name="T10" fmla="*/ 0 w 50"/>
              <a:gd name="T11" fmla="*/ 0 h 27"/>
              <a:gd name="T12" fmla="*/ 2147483647 w 50"/>
              <a:gd name="T13" fmla="*/ 0 h 27"/>
              <a:gd name="T14" fmla="*/ 2147483647 w 50"/>
              <a:gd name="T15" fmla="*/ 0 h 27"/>
              <a:gd name="T16" fmla="*/ 2147483647 w 50"/>
              <a:gd name="T17" fmla="*/ 0 h 27"/>
              <a:gd name="T18" fmla="*/ 2147483647 w 50"/>
              <a:gd name="T19" fmla="*/ 2147483647 h 27"/>
              <a:gd name="T20" fmla="*/ 2147483647 w 50"/>
              <a:gd name="T21" fmla="*/ 2147483647 h 27"/>
              <a:gd name="T22" fmla="*/ 2147483647 w 50"/>
              <a:gd name="T23" fmla="*/ 2147483647 h 27"/>
              <a:gd name="T24" fmla="*/ 2147483647 w 50"/>
              <a:gd name="T25" fmla="*/ 2147483647 h 27"/>
              <a:gd name="T26" fmla="*/ 2147483647 w 50"/>
              <a:gd name="T27" fmla="*/ 2147483647 h 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27"/>
              <a:gd name="T44" fmla="*/ 50 w 50"/>
              <a:gd name="T45" fmla="*/ 27 h 2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27">
                <a:moveTo>
                  <a:pt x="40" y="9"/>
                </a:moveTo>
                <a:lnTo>
                  <a:pt x="30" y="18"/>
                </a:lnTo>
                <a:lnTo>
                  <a:pt x="10" y="27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  <a:lnTo>
                  <a:pt x="30" y="0"/>
                </a:lnTo>
                <a:lnTo>
                  <a:pt x="40" y="0"/>
                </a:lnTo>
                <a:lnTo>
                  <a:pt x="50" y="0"/>
                </a:lnTo>
                <a:lnTo>
                  <a:pt x="50" y="9"/>
                </a:lnTo>
                <a:lnTo>
                  <a:pt x="40" y="9"/>
                </a:lnTo>
                <a:lnTo>
                  <a:pt x="30" y="9"/>
                </a:lnTo>
                <a:lnTo>
                  <a:pt x="40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3" name="Freeform 332"/>
          <p:cNvSpPr>
            <a:spLocks noChangeAspect="1"/>
          </p:cNvSpPr>
          <p:nvPr/>
        </p:nvSpPr>
        <p:spPr bwMode="auto">
          <a:xfrm>
            <a:off x="2393950" y="1479550"/>
            <a:ext cx="26988" cy="14288"/>
          </a:xfrm>
          <a:custGeom>
            <a:avLst/>
            <a:gdLst>
              <a:gd name="T0" fmla="*/ 2147483647 w 20"/>
              <a:gd name="T1" fmla="*/ 2147483647 h 9"/>
              <a:gd name="T2" fmla="*/ 2147483647 w 20"/>
              <a:gd name="T3" fmla="*/ 2147483647 h 9"/>
              <a:gd name="T4" fmla="*/ 0 w 20"/>
              <a:gd name="T5" fmla="*/ 2147483647 h 9"/>
              <a:gd name="T6" fmla="*/ 0 w 20"/>
              <a:gd name="T7" fmla="*/ 0 h 9"/>
              <a:gd name="T8" fmla="*/ 2147483647 w 20"/>
              <a:gd name="T9" fmla="*/ 2147483647 h 9"/>
              <a:gd name="T10" fmla="*/ 2147483647 w 20"/>
              <a:gd name="T11" fmla="*/ 2147483647 h 9"/>
              <a:gd name="T12" fmla="*/ 2147483647 w 20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9"/>
              <a:gd name="T23" fmla="*/ 20 w 20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9">
                <a:moveTo>
                  <a:pt x="20" y="9"/>
                </a:moveTo>
                <a:lnTo>
                  <a:pt x="10" y="9"/>
                </a:lnTo>
                <a:lnTo>
                  <a:pt x="0" y="9"/>
                </a:lnTo>
                <a:lnTo>
                  <a:pt x="0" y="0"/>
                </a:lnTo>
                <a:lnTo>
                  <a:pt x="10" y="9"/>
                </a:lnTo>
                <a:lnTo>
                  <a:pt x="20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4" name="Freeform 333"/>
          <p:cNvSpPr>
            <a:spLocks noChangeAspect="1"/>
          </p:cNvSpPr>
          <p:nvPr/>
        </p:nvSpPr>
        <p:spPr bwMode="auto">
          <a:xfrm>
            <a:off x="2673350" y="1689100"/>
            <a:ext cx="139700" cy="104775"/>
          </a:xfrm>
          <a:custGeom>
            <a:avLst/>
            <a:gdLst>
              <a:gd name="T0" fmla="*/ 2147483647 w 100"/>
              <a:gd name="T1" fmla="*/ 2147483647 h 62"/>
              <a:gd name="T2" fmla="*/ 2147483647 w 100"/>
              <a:gd name="T3" fmla="*/ 2147483647 h 62"/>
              <a:gd name="T4" fmla="*/ 2147483647 w 100"/>
              <a:gd name="T5" fmla="*/ 2147483647 h 62"/>
              <a:gd name="T6" fmla="*/ 2147483647 w 100"/>
              <a:gd name="T7" fmla="*/ 2147483647 h 62"/>
              <a:gd name="T8" fmla="*/ 2147483647 w 100"/>
              <a:gd name="T9" fmla="*/ 2147483647 h 62"/>
              <a:gd name="T10" fmla="*/ 2147483647 w 100"/>
              <a:gd name="T11" fmla="*/ 2147483647 h 62"/>
              <a:gd name="T12" fmla="*/ 2147483647 w 100"/>
              <a:gd name="T13" fmla="*/ 2147483647 h 62"/>
              <a:gd name="T14" fmla="*/ 2147483647 w 100"/>
              <a:gd name="T15" fmla="*/ 2147483647 h 62"/>
              <a:gd name="T16" fmla="*/ 2147483647 w 100"/>
              <a:gd name="T17" fmla="*/ 2147483647 h 62"/>
              <a:gd name="T18" fmla="*/ 2147483647 w 100"/>
              <a:gd name="T19" fmla="*/ 2147483647 h 62"/>
              <a:gd name="T20" fmla="*/ 2147483647 w 100"/>
              <a:gd name="T21" fmla="*/ 2147483647 h 62"/>
              <a:gd name="T22" fmla="*/ 2147483647 w 100"/>
              <a:gd name="T23" fmla="*/ 2147483647 h 62"/>
              <a:gd name="T24" fmla="*/ 2147483647 w 100"/>
              <a:gd name="T25" fmla="*/ 2147483647 h 62"/>
              <a:gd name="T26" fmla="*/ 0 w 100"/>
              <a:gd name="T27" fmla="*/ 2147483647 h 62"/>
              <a:gd name="T28" fmla="*/ 0 w 100"/>
              <a:gd name="T29" fmla="*/ 2147483647 h 62"/>
              <a:gd name="T30" fmla="*/ 0 w 100"/>
              <a:gd name="T31" fmla="*/ 2147483647 h 62"/>
              <a:gd name="T32" fmla="*/ 2147483647 w 100"/>
              <a:gd name="T33" fmla="*/ 2147483647 h 62"/>
              <a:gd name="T34" fmla="*/ 2147483647 w 100"/>
              <a:gd name="T35" fmla="*/ 2147483647 h 62"/>
              <a:gd name="T36" fmla="*/ 2147483647 w 100"/>
              <a:gd name="T37" fmla="*/ 2147483647 h 62"/>
              <a:gd name="T38" fmla="*/ 2147483647 w 100"/>
              <a:gd name="T39" fmla="*/ 2147483647 h 62"/>
              <a:gd name="T40" fmla="*/ 2147483647 w 100"/>
              <a:gd name="T41" fmla="*/ 2147483647 h 62"/>
              <a:gd name="T42" fmla="*/ 2147483647 w 100"/>
              <a:gd name="T43" fmla="*/ 2147483647 h 62"/>
              <a:gd name="T44" fmla="*/ 2147483647 w 100"/>
              <a:gd name="T45" fmla="*/ 0 h 62"/>
              <a:gd name="T46" fmla="*/ 2147483647 w 100"/>
              <a:gd name="T47" fmla="*/ 0 h 62"/>
              <a:gd name="T48" fmla="*/ 2147483647 w 100"/>
              <a:gd name="T49" fmla="*/ 0 h 62"/>
              <a:gd name="T50" fmla="*/ 2147483647 w 100"/>
              <a:gd name="T51" fmla="*/ 0 h 62"/>
              <a:gd name="T52" fmla="*/ 2147483647 w 100"/>
              <a:gd name="T53" fmla="*/ 0 h 62"/>
              <a:gd name="T54" fmla="*/ 2147483647 w 100"/>
              <a:gd name="T55" fmla="*/ 0 h 62"/>
              <a:gd name="T56" fmla="*/ 2147483647 w 100"/>
              <a:gd name="T57" fmla="*/ 2147483647 h 62"/>
              <a:gd name="T58" fmla="*/ 2147483647 w 100"/>
              <a:gd name="T59" fmla="*/ 2147483647 h 62"/>
              <a:gd name="T60" fmla="*/ 2147483647 w 100"/>
              <a:gd name="T61" fmla="*/ 2147483647 h 62"/>
              <a:gd name="T62" fmla="*/ 2147483647 w 100"/>
              <a:gd name="T63" fmla="*/ 2147483647 h 62"/>
              <a:gd name="T64" fmla="*/ 2147483647 w 100"/>
              <a:gd name="T65" fmla="*/ 2147483647 h 62"/>
              <a:gd name="T66" fmla="*/ 2147483647 w 100"/>
              <a:gd name="T67" fmla="*/ 2147483647 h 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0"/>
              <a:gd name="T103" fmla="*/ 0 h 62"/>
              <a:gd name="T104" fmla="*/ 100 w 100"/>
              <a:gd name="T105" fmla="*/ 62 h 6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0" h="62">
                <a:moveTo>
                  <a:pt x="80" y="17"/>
                </a:moveTo>
                <a:lnTo>
                  <a:pt x="80" y="26"/>
                </a:lnTo>
                <a:lnTo>
                  <a:pt x="80" y="35"/>
                </a:lnTo>
                <a:lnTo>
                  <a:pt x="90" y="35"/>
                </a:lnTo>
                <a:lnTo>
                  <a:pt x="100" y="35"/>
                </a:lnTo>
                <a:lnTo>
                  <a:pt x="90" y="44"/>
                </a:lnTo>
                <a:lnTo>
                  <a:pt x="90" y="53"/>
                </a:lnTo>
                <a:lnTo>
                  <a:pt x="70" y="62"/>
                </a:lnTo>
                <a:lnTo>
                  <a:pt x="60" y="62"/>
                </a:lnTo>
                <a:lnTo>
                  <a:pt x="50" y="62"/>
                </a:lnTo>
                <a:lnTo>
                  <a:pt x="50" y="53"/>
                </a:lnTo>
                <a:lnTo>
                  <a:pt x="30" y="44"/>
                </a:lnTo>
                <a:lnTo>
                  <a:pt x="20" y="35"/>
                </a:lnTo>
                <a:lnTo>
                  <a:pt x="0" y="35"/>
                </a:lnTo>
                <a:lnTo>
                  <a:pt x="0" y="26"/>
                </a:lnTo>
                <a:lnTo>
                  <a:pt x="0" y="17"/>
                </a:lnTo>
                <a:lnTo>
                  <a:pt x="10" y="26"/>
                </a:lnTo>
                <a:lnTo>
                  <a:pt x="20" y="26"/>
                </a:lnTo>
                <a:lnTo>
                  <a:pt x="30" y="26"/>
                </a:lnTo>
                <a:lnTo>
                  <a:pt x="30" y="17"/>
                </a:lnTo>
                <a:lnTo>
                  <a:pt x="30" y="8"/>
                </a:lnTo>
                <a:lnTo>
                  <a:pt x="20" y="8"/>
                </a:lnTo>
                <a:lnTo>
                  <a:pt x="20" y="0"/>
                </a:lnTo>
                <a:lnTo>
                  <a:pt x="30" y="0"/>
                </a:lnTo>
                <a:lnTo>
                  <a:pt x="40" y="0"/>
                </a:lnTo>
                <a:lnTo>
                  <a:pt x="60" y="0"/>
                </a:lnTo>
                <a:lnTo>
                  <a:pt x="70" y="0"/>
                </a:lnTo>
                <a:lnTo>
                  <a:pt x="80" y="0"/>
                </a:lnTo>
                <a:lnTo>
                  <a:pt x="80" y="8"/>
                </a:lnTo>
                <a:lnTo>
                  <a:pt x="70" y="17"/>
                </a:lnTo>
                <a:lnTo>
                  <a:pt x="60" y="17"/>
                </a:lnTo>
                <a:lnTo>
                  <a:pt x="70" y="17"/>
                </a:lnTo>
                <a:lnTo>
                  <a:pt x="80" y="1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5" name="Freeform 334"/>
          <p:cNvSpPr>
            <a:spLocks noChangeAspect="1"/>
          </p:cNvSpPr>
          <p:nvPr/>
        </p:nvSpPr>
        <p:spPr bwMode="auto">
          <a:xfrm>
            <a:off x="2617788" y="1538288"/>
            <a:ext cx="153987" cy="92075"/>
          </a:xfrm>
          <a:custGeom>
            <a:avLst/>
            <a:gdLst>
              <a:gd name="T0" fmla="*/ 2147483647 w 111"/>
              <a:gd name="T1" fmla="*/ 2147483647 h 54"/>
              <a:gd name="T2" fmla="*/ 2147483647 w 111"/>
              <a:gd name="T3" fmla="*/ 2147483647 h 54"/>
              <a:gd name="T4" fmla="*/ 0 w 111"/>
              <a:gd name="T5" fmla="*/ 0 h 54"/>
              <a:gd name="T6" fmla="*/ 2147483647 w 111"/>
              <a:gd name="T7" fmla="*/ 0 h 54"/>
              <a:gd name="T8" fmla="*/ 2147483647 w 111"/>
              <a:gd name="T9" fmla="*/ 2147483647 h 54"/>
              <a:gd name="T10" fmla="*/ 2147483647 w 111"/>
              <a:gd name="T11" fmla="*/ 2147483647 h 54"/>
              <a:gd name="T12" fmla="*/ 2147483647 w 111"/>
              <a:gd name="T13" fmla="*/ 2147483647 h 54"/>
              <a:gd name="T14" fmla="*/ 2147483647 w 111"/>
              <a:gd name="T15" fmla="*/ 2147483647 h 54"/>
              <a:gd name="T16" fmla="*/ 2147483647 w 111"/>
              <a:gd name="T17" fmla="*/ 2147483647 h 54"/>
              <a:gd name="T18" fmla="*/ 2147483647 w 111"/>
              <a:gd name="T19" fmla="*/ 2147483647 h 54"/>
              <a:gd name="T20" fmla="*/ 2147483647 w 111"/>
              <a:gd name="T21" fmla="*/ 2147483647 h 54"/>
              <a:gd name="T22" fmla="*/ 2147483647 w 111"/>
              <a:gd name="T23" fmla="*/ 2147483647 h 54"/>
              <a:gd name="T24" fmla="*/ 2147483647 w 111"/>
              <a:gd name="T25" fmla="*/ 2147483647 h 54"/>
              <a:gd name="T26" fmla="*/ 2147483647 w 111"/>
              <a:gd name="T27" fmla="*/ 2147483647 h 54"/>
              <a:gd name="T28" fmla="*/ 2147483647 w 111"/>
              <a:gd name="T29" fmla="*/ 2147483647 h 54"/>
              <a:gd name="T30" fmla="*/ 2147483647 w 111"/>
              <a:gd name="T31" fmla="*/ 2147483647 h 54"/>
              <a:gd name="T32" fmla="*/ 2147483647 w 111"/>
              <a:gd name="T33" fmla="*/ 0 h 54"/>
              <a:gd name="T34" fmla="*/ 2147483647 w 111"/>
              <a:gd name="T35" fmla="*/ 0 h 54"/>
              <a:gd name="T36" fmla="*/ 2147483647 w 111"/>
              <a:gd name="T37" fmla="*/ 2147483647 h 54"/>
              <a:gd name="T38" fmla="*/ 2147483647 w 111"/>
              <a:gd name="T39" fmla="*/ 2147483647 h 54"/>
              <a:gd name="T40" fmla="*/ 2147483647 w 111"/>
              <a:gd name="T41" fmla="*/ 2147483647 h 54"/>
              <a:gd name="T42" fmla="*/ 2147483647 w 111"/>
              <a:gd name="T43" fmla="*/ 0 h 54"/>
              <a:gd name="T44" fmla="*/ 2147483647 w 111"/>
              <a:gd name="T45" fmla="*/ 2147483647 h 54"/>
              <a:gd name="T46" fmla="*/ 2147483647 w 111"/>
              <a:gd name="T47" fmla="*/ 2147483647 h 54"/>
              <a:gd name="T48" fmla="*/ 2147483647 w 111"/>
              <a:gd name="T49" fmla="*/ 2147483647 h 54"/>
              <a:gd name="T50" fmla="*/ 2147483647 w 111"/>
              <a:gd name="T51" fmla="*/ 2147483647 h 54"/>
              <a:gd name="T52" fmla="*/ 2147483647 w 111"/>
              <a:gd name="T53" fmla="*/ 2147483647 h 54"/>
              <a:gd name="T54" fmla="*/ 2147483647 w 111"/>
              <a:gd name="T55" fmla="*/ 2147483647 h 54"/>
              <a:gd name="T56" fmla="*/ 2147483647 w 111"/>
              <a:gd name="T57" fmla="*/ 2147483647 h 54"/>
              <a:gd name="T58" fmla="*/ 2147483647 w 111"/>
              <a:gd name="T59" fmla="*/ 2147483647 h 54"/>
              <a:gd name="T60" fmla="*/ 2147483647 w 111"/>
              <a:gd name="T61" fmla="*/ 2147483647 h 54"/>
              <a:gd name="T62" fmla="*/ 2147483647 w 111"/>
              <a:gd name="T63" fmla="*/ 2147483647 h 54"/>
              <a:gd name="T64" fmla="*/ 2147483647 w 111"/>
              <a:gd name="T65" fmla="*/ 2147483647 h 54"/>
              <a:gd name="T66" fmla="*/ 2147483647 w 111"/>
              <a:gd name="T67" fmla="*/ 2147483647 h 54"/>
              <a:gd name="T68" fmla="*/ 2147483647 w 111"/>
              <a:gd name="T69" fmla="*/ 2147483647 h 54"/>
              <a:gd name="T70" fmla="*/ 2147483647 w 111"/>
              <a:gd name="T71" fmla="*/ 2147483647 h 54"/>
              <a:gd name="T72" fmla="*/ 2147483647 w 111"/>
              <a:gd name="T73" fmla="*/ 2147483647 h 54"/>
              <a:gd name="T74" fmla="*/ 2147483647 w 111"/>
              <a:gd name="T75" fmla="*/ 2147483647 h 54"/>
              <a:gd name="T76" fmla="*/ 2147483647 w 111"/>
              <a:gd name="T77" fmla="*/ 2147483647 h 54"/>
              <a:gd name="T78" fmla="*/ 2147483647 w 111"/>
              <a:gd name="T79" fmla="*/ 2147483647 h 54"/>
              <a:gd name="T80" fmla="*/ 2147483647 w 111"/>
              <a:gd name="T81" fmla="*/ 2147483647 h 54"/>
              <a:gd name="T82" fmla="*/ 2147483647 w 111"/>
              <a:gd name="T83" fmla="*/ 2147483647 h 54"/>
              <a:gd name="T84" fmla="*/ 2147483647 w 111"/>
              <a:gd name="T85" fmla="*/ 2147483647 h 54"/>
              <a:gd name="T86" fmla="*/ 2147483647 w 111"/>
              <a:gd name="T87" fmla="*/ 2147483647 h 54"/>
              <a:gd name="T88" fmla="*/ 2147483647 w 111"/>
              <a:gd name="T89" fmla="*/ 2147483647 h 5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11"/>
              <a:gd name="T136" fmla="*/ 0 h 54"/>
              <a:gd name="T137" fmla="*/ 111 w 111"/>
              <a:gd name="T138" fmla="*/ 54 h 5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11" h="54">
                <a:moveTo>
                  <a:pt x="11" y="18"/>
                </a:moveTo>
                <a:lnTo>
                  <a:pt x="11" y="9"/>
                </a:lnTo>
                <a:lnTo>
                  <a:pt x="0" y="0"/>
                </a:lnTo>
                <a:lnTo>
                  <a:pt x="11" y="0"/>
                </a:lnTo>
                <a:lnTo>
                  <a:pt x="31" y="9"/>
                </a:lnTo>
                <a:lnTo>
                  <a:pt x="41" y="27"/>
                </a:lnTo>
                <a:lnTo>
                  <a:pt x="61" y="27"/>
                </a:lnTo>
                <a:lnTo>
                  <a:pt x="51" y="27"/>
                </a:lnTo>
                <a:lnTo>
                  <a:pt x="41" y="18"/>
                </a:lnTo>
                <a:lnTo>
                  <a:pt x="41" y="9"/>
                </a:lnTo>
                <a:lnTo>
                  <a:pt x="51" y="18"/>
                </a:lnTo>
                <a:lnTo>
                  <a:pt x="71" y="18"/>
                </a:lnTo>
                <a:lnTo>
                  <a:pt x="71" y="27"/>
                </a:lnTo>
                <a:lnTo>
                  <a:pt x="71" y="18"/>
                </a:lnTo>
                <a:lnTo>
                  <a:pt x="71" y="9"/>
                </a:lnTo>
                <a:lnTo>
                  <a:pt x="61" y="9"/>
                </a:lnTo>
                <a:lnTo>
                  <a:pt x="61" y="0"/>
                </a:lnTo>
                <a:lnTo>
                  <a:pt x="71" y="0"/>
                </a:lnTo>
                <a:lnTo>
                  <a:pt x="81" y="9"/>
                </a:lnTo>
                <a:lnTo>
                  <a:pt x="91" y="9"/>
                </a:lnTo>
                <a:lnTo>
                  <a:pt x="101" y="9"/>
                </a:lnTo>
                <a:lnTo>
                  <a:pt x="101" y="0"/>
                </a:lnTo>
                <a:lnTo>
                  <a:pt x="101" y="9"/>
                </a:lnTo>
                <a:lnTo>
                  <a:pt x="111" y="9"/>
                </a:lnTo>
                <a:lnTo>
                  <a:pt x="111" y="18"/>
                </a:lnTo>
                <a:lnTo>
                  <a:pt x="111" y="36"/>
                </a:lnTo>
                <a:lnTo>
                  <a:pt x="101" y="36"/>
                </a:lnTo>
                <a:lnTo>
                  <a:pt x="101" y="54"/>
                </a:lnTo>
                <a:lnTo>
                  <a:pt x="91" y="54"/>
                </a:lnTo>
                <a:lnTo>
                  <a:pt x="81" y="54"/>
                </a:lnTo>
                <a:lnTo>
                  <a:pt x="71" y="54"/>
                </a:lnTo>
                <a:lnTo>
                  <a:pt x="71" y="45"/>
                </a:lnTo>
                <a:lnTo>
                  <a:pt x="71" y="36"/>
                </a:lnTo>
                <a:lnTo>
                  <a:pt x="81" y="36"/>
                </a:lnTo>
                <a:lnTo>
                  <a:pt x="71" y="36"/>
                </a:lnTo>
                <a:lnTo>
                  <a:pt x="51" y="36"/>
                </a:lnTo>
                <a:lnTo>
                  <a:pt x="41" y="36"/>
                </a:lnTo>
                <a:lnTo>
                  <a:pt x="31" y="36"/>
                </a:lnTo>
                <a:lnTo>
                  <a:pt x="21" y="36"/>
                </a:lnTo>
                <a:lnTo>
                  <a:pt x="21" y="27"/>
                </a:lnTo>
                <a:lnTo>
                  <a:pt x="11" y="27"/>
                </a:lnTo>
                <a:lnTo>
                  <a:pt x="11" y="18"/>
                </a:lnTo>
                <a:lnTo>
                  <a:pt x="11" y="9"/>
                </a:lnTo>
                <a:lnTo>
                  <a:pt x="11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6" name="Freeform 335"/>
          <p:cNvSpPr>
            <a:spLocks noChangeAspect="1"/>
          </p:cNvSpPr>
          <p:nvPr/>
        </p:nvSpPr>
        <p:spPr bwMode="auto">
          <a:xfrm>
            <a:off x="2743200" y="1852613"/>
            <a:ext cx="82550" cy="61912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0 w 60"/>
              <a:gd name="T7" fmla="*/ 2147483647 h 36"/>
              <a:gd name="T8" fmla="*/ 2147483647 w 60"/>
              <a:gd name="T9" fmla="*/ 2147483647 h 36"/>
              <a:gd name="T10" fmla="*/ 2147483647 w 60"/>
              <a:gd name="T11" fmla="*/ 2147483647 h 36"/>
              <a:gd name="T12" fmla="*/ 2147483647 w 60"/>
              <a:gd name="T13" fmla="*/ 0 h 36"/>
              <a:gd name="T14" fmla="*/ 2147483647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2147483647 w 60"/>
              <a:gd name="T21" fmla="*/ 2147483647 h 36"/>
              <a:gd name="T22" fmla="*/ 2147483647 w 60"/>
              <a:gd name="T23" fmla="*/ 2147483647 h 36"/>
              <a:gd name="T24" fmla="*/ 2147483647 w 60"/>
              <a:gd name="T25" fmla="*/ 2147483647 h 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0"/>
              <a:gd name="T40" fmla="*/ 0 h 36"/>
              <a:gd name="T41" fmla="*/ 60 w 60"/>
              <a:gd name="T42" fmla="*/ 36 h 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0" h="36">
                <a:moveTo>
                  <a:pt x="50" y="36"/>
                </a:moveTo>
                <a:lnTo>
                  <a:pt x="30" y="27"/>
                </a:lnTo>
                <a:lnTo>
                  <a:pt x="10" y="18"/>
                </a:lnTo>
                <a:lnTo>
                  <a:pt x="0" y="18"/>
                </a:lnTo>
                <a:lnTo>
                  <a:pt x="10" y="18"/>
                </a:lnTo>
                <a:lnTo>
                  <a:pt x="10" y="9"/>
                </a:lnTo>
                <a:lnTo>
                  <a:pt x="20" y="0"/>
                </a:lnTo>
                <a:lnTo>
                  <a:pt x="40" y="9"/>
                </a:lnTo>
                <a:lnTo>
                  <a:pt x="50" y="18"/>
                </a:lnTo>
                <a:lnTo>
                  <a:pt x="60" y="27"/>
                </a:lnTo>
                <a:lnTo>
                  <a:pt x="50" y="27"/>
                </a:lnTo>
                <a:lnTo>
                  <a:pt x="50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7" name="Freeform 336"/>
          <p:cNvSpPr>
            <a:spLocks noChangeAspect="1"/>
          </p:cNvSpPr>
          <p:nvPr/>
        </p:nvSpPr>
        <p:spPr bwMode="auto">
          <a:xfrm>
            <a:off x="2813050" y="1658938"/>
            <a:ext cx="127000" cy="104775"/>
          </a:xfrm>
          <a:custGeom>
            <a:avLst/>
            <a:gdLst>
              <a:gd name="T0" fmla="*/ 2147483647 w 90"/>
              <a:gd name="T1" fmla="*/ 2147483647 h 62"/>
              <a:gd name="T2" fmla="*/ 2147483647 w 90"/>
              <a:gd name="T3" fmla="*/ 2147483647 h 62"/>
              <a:gd name="T4" fmla="*/ 2147483647 w 90"/>
              <a:gd name="T5" fmla="*/ 2147483647 h 62"/>
              <a:gd name="T6" fmla="*/ 2147483647 w 90"/>
              <a:gd name="T7" fmla="*/ 2147483647 h 62"/>
              <a:gd name="T8" fmla="*/ 2147483647 w 90"/>
              <a:gd name="T9" fmla="*/ 2147483647 h 62"/>
              <a:gd name="T10" fmla="*/ 2147483647 w 90"/>
              <a:gd name="T11" fmla="*/ 2147483647 h 62"/>
              <a:gd name="T12" fmla="*/ 2147483647 w 90"/>
              <a:gd name="T13" fmla="*/ 2147483647 h 62"/>
              <a:gd name="T14" fmla="*/ 2147483647 w 90"/>
              <a:gd name="T15" fmla="*/ 2147483647 h 62"/>
              <a:gd name="T16" fmla="*/ 2147483647 w 90"/>
              <a:gd name="T17" fmla="*/ 2147483647 h 62"/>
              <a:gd name="T18" fmla="*/ 2147483647 w 90"/>
              <a:gd name="T19" fmla="*/ 2147483647 h 62"/>
              <a:gd name="T20" fmla="*/ 2147483647 w 90"/>
              <a:gd name="T21" fmla="*/ 2147483647 h 62"/>
              <a:gd name="T22" fmla="*/ 2147483647 w 90"/>
              <a:gd name="T23" fmla="*/ 2147483647 h 62"/>
              <a:gd name="T24" fmla="*/ 2147483647 w 90"/>
              <a:gd name="T25" fmla="*/ 2147483647 h 62"/>
              <a:gd name="T26" fmla="*/ 2147483647 w 90"/>
              <a:gd name="T27" fmla="*/ 2147483647 h 62"/>
              <a:gd name="T28" fmla="*/ 0 w 90"/>
              <a:gd name="T29" fmla="*/ 2147483647 h 62"/>
              <a:gd name="T30" fmla="*/ 2147483647 w 90"/>
              <a:gd name="T31" fmla="*/ 2147483647 h 62"/>
              <a:gd name="T32" fmla="*/ 2147483647 w 90"/>
              <a:gd name="T33" fmla="*/ 2147483647 h 62"/>
              <a:gd name="T34" fmla="*/ 2147483647 w 90"/>
              <a:gd name="T35" fmla="*/ 2147483647 h 62"/>
              <a:gd name="T36" fmla="*/ 2147483647 w 90"/>
              <a:gd name="T37" fmla="*/ 2147483647 h 62"/>
              <a:gd name="T38" fmla="*/ 2147483647 w 90"/>
              <a:gd name="T39" fmla="*/ 0 h 62"/>
              <a:gd name="T40" fmla="*/ 2147483647 w 90"/>
              <a:gd name="T41" fmla="*/ 2147483647 h 62"/>
              <a:gd name="T42" fmla="*/ 2147483647 w 90"/>
              <a:gd name="T43" fmla="*/ 2147483647 h 62"/>
              <a:gd name="T44" fmla="*/ 2147483647 w 90"/>
              <a:gd name="T45" fmla="*/ 2147483647 h 62"/>
              <a:gd name="T46" fmla="*/ 2147483647 w 90"/>
              <a:gd name="T47" fmla="*/ 2147483647 h 62"/>
              <a:gd name="T48" fmla="*/ 2147483647 w 90"/>
              <a:gd name="T49" fmla="*/ 2147483647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0"/>
              <a:gd name="T76" fmla="*/ 0 h 62"/>
              <a:gd name="T77" fmla="*/ 90 w 90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0" h="62">
                <a:moveTo>
                  <a:pt x="90" y="18"/>
                </a:moveTo>
                <a:lnTo>
                  <a:pt x="80" y="18"/>
                </a:lnTo>
                <a:lnTo>
                  <a:pt x="70" y="18"/>
                </a:lnTo>
                <a:lnTo>
                  <a:pt x="60" y="35"/>
                </a:lnTo>
                <a:lnTo>
                  <a:pt x="60" y="44"/>
                </a:lnTo>
                <a:lnTo>
                  <a:pt x="40" y="44"/>
                </a:lnTo>
                <a:lnTo>
                  <a:pt x="30" y="44"/>
                </a:lnTo>
                <a:lnTo>
                  <a:pt x="30" y="53"/>
                </a:lnTo>
                <a:lnTo>
                  <a:pt x="30" y="62"/>
                </a:lnTo>
                <a:lnTo>
                  <a:pt x="20" y="62"/>
                </a:lnTo>
                <a:lnTo>
                  <a:pt x="10" y="62"/>
                </a:lnTo>
                <a:lnTo>
                  <a:pt x="10" y="53"/>
                </a:lnTo>
                <a:lnTo>
                  <a:pt x="10" y="44"/>
                </a:lnTo>
                <a:lnTo>
                  <a:pt x="10" y="35"/>
                </a:lnTo>
                <a:lnTo>
                  <a:pt x="0" y="18"/>
                </a:lnTo>
                <a:lnTo>
                  <a:pt x="10" y="18"/>
                </a:lnTo>
                <a:lnTo>
                  <a:pt x="20" y="18"/>
                </a:lnTo>
                <a:lnTo>
                  <a:pt x="20" y="9"/>
                </a:lnTo>
                <a:lnTo>
                  <a:pt x="30" y="9"/>
                </a:lnTo>
                <a:lnTo>
                  <a:pt x="30" y="0"/>
                </a:lnTo>
                <a:lnTo>
                  <a:pt x="50" y="9"/>
                </a:lnTo>
                <a:lnTo>
                  <a:pt x="60" y="9"/>
                </a:lnTo>
                <a:lnTo>
                  <a:pt x="90" y="9"/>
                </a:lnTo>
                <a:lnTo>
                  <a:pt x="9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8" name="Freeform 337"/>
          <p:cNvSpPr>
            <a:spLocks noChangeAspect="1"/>
          </p:cNvSpPr>
          <p:nvPr/>
        </p:nvSpPr>
        <p:spPr bwMode="auto">
          <a:xfrm>
            <a:off x="2587625" y="1493838"/>
            <a:ext cx="30163" cy="31750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0 w 20"/>
              <a:gd name="T7" fmla="*/ 2147483647 h 18"/>
              <a:gd name="T8" fmla="*/ 0 w 20"/>
              <a:gd name="T9" fmla="*/ 0 h 18"/>
              <a:gd name="T10" fmla="*/ 2147483647 w 20"/>
              <a:gd name="T11" fmla="*/ 0 h 18"/>
              <a:gd name="T12" fmla="*/ 2147483647 w 20"/>
              <a:gd name="T13" fmla="*/ 2147483647 h 18"/>
              <a:gd name="T14" fmla="*/ 2147483647 w 20"/>
              <a:gd name="T15" fmla="*/ 2147483647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"/>
              <a:gd name="T25" fmla="*/ 0 h 18"/>
              <a:gd name="T26" fmla="*/ 20 w 20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" h="18">
                <a:moveTo>
                  <a:pt x="20" y="9"/>
                </a:moveTo>
                <a:lnTo>
                  <a:pt x="20" y="18"/>
                </a:lnTo>
                <a:lnTo>
                  <a:pt x="10" y="18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19" name="Freeform 338"/>
          <p:cNvSpPr>
            <a:spLocks noChangeAspect="1"/>
          </p:cNvSpPr>
          <p:nvPr/>
        </p:nvSpPr>
        <p:spPr bwMode="auto">
          <a:xfrm>
            <a:off x="2617788" y="1600200"/>
            <a:ext cx="28575" cy="30163"/>
          </a:xfrm>
          <a:custGeom>
            <a:avLst/>
            <a:gdLst>
              <a:gd name="T0" fmla="*/ 2147483647 w 21"/>
              <a:gd name="T1" fmla="*/ 0 h 18"/>
              <a:gd name="T2" fmla="*/ 2147483647 w 21"/>
              <a:gd name="T3" fmla="*/ 2147483647 h 18"/>
              <a:gd name="T4" fmla="*/ 2147483647 w 21"/>
              <a:gd name="T5" fmla="*/ 2147483647 h 18"/>
              <a:gd name="T6" fmla="*/ 0 w 21"/>
              <a:gd name="T7" fmla="*/ 2147483647 h 18"/>
              <a:gd name="T8" fmla="*/ 0 w 21"/>
              <a:gd name="T9" fmla="*/ 2147483647 h 18"/>
              <a:gd name="T10" fmla="*/ 0 w 21"/>
              <a:gd name="T11" fmla="*/ 0 h 18"/>
              <a:gd name="T12" fmla="*/ 2147483647 w 21"/>
              <a:gd name="T13" fmla="*/ 0 h 18"/>
              <a:gd name="T14" fmla="*/ 2147483647 w 21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"/>
              <a:gd name="T25" fmla="*/ 0 h 18"/>
              <a:gd name="T26" fmla="*/ 21 w 21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" h="18">
                <a:moveTo>
                  <a:pt x="11" y="0"/>
                </a:moveTo>
                <a:lnTo>
                  <a:pt x="21" y="9"/>
                </a:lnTo>
                <a:lnTo>
                  <a:pt x="11" y="18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  <a:lnTo>
                  <a:pt x="1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0" name="Freeform 339"/>
          <p:cNvSpPr>
            <a:spLocks noChangeAspect="1"/>
          </p:cNvSpPr>
          <p:nvPr/>
        </p:nvSpPr>
        <p:spPr bwMode="auto">
          <a:xfrm>
            <a:off x="2601913" y="1406525"/>
            <a:ext cx="141287" cy="87313"/>
          </a:xfrm>
          <a:custGeom>
            <a:avLst/>
            <a:gdLst>
              <a:gd name="T0" fmla="*/ 2147483647 w 101"/>
              <a:gd name="T1" fmla="*/ 2147483647 h 53"/>
              <a:gd name="T2" fmla="*/ 2147483647 w 101"/>
              <a:gd name="T3" fmla="*/ 2147483647 h 53"/>
              <a:gd name="T4" fmla="*/ 2147483647 w 101"/>
              <a:gd name="T5" fmla="*/ 2147483647 h 53"/>
              <a:gd name="T6" fmla="*/ 2147483647 w 101"/>
              <a:gd name="T7" fmla="*/ 2147483647 h 53"/>
              <a:gd name="T8" fmla="*/ 2147483647 w 101"/>
              <a:gd name="T9" fmla="*/ 2147483647 h 53"/>
              <a:gd name="T10" fmla="*/ 2147483647 w 101"/>
              <a:gd name="T11" fmla="*/ 2147483647 h 53"/>
              <a:gd name="T12" fmla="*/ 2147483647 w 101"/>
              <a:gd name="T13" fmla="*/ 2147483647 h 53"/>
              <a:gd name="T14" fmla="*/ 2147483647 w 101"/>
              <a:gd name="T15" fmla="*/ 2147483647 h 53"/>
              <a:gd name="T16" fmla="*/ 2147483647 w 101"/>
              <a:gd name="T17" fmla="*/ 2147483647 h 53"/>
              <a:gd name="T18" fmla="*/ 2147483647 w 101"/>
              <a:gd name="T19" fmla="*/ 2147483647 h 53"/>
              <a:gd name="T20" fmla="*/ 0 w 101"/>
              <a:gd name="T21" fmla="*/ 2147483647 h 53"/>
              <a:gd name="T22" fmla="*/ 0 w 101"/>
              <a:gd name="T23" fmla="*/ 2147483647 h 53"/>
              <a:gd name="T24" fmla="*/ 2147483647 w 101"/>
              <a:gd name="T25" fmla="*/ 2147483647 h 53"/>
              <a:gd name="T26" fmla="*/ 2147483647 w 101"/>
              <a:gd name="T27" fmla="*/ 0 h 53"/>
              <a:gd name="T28" fmla="*/ 2147483647 w 101"/>
              <a:gd name="T29" fmla="*/ 2147483647 h 53"/>
              <a:gd name="T30" fmla="*/ 2147483647 w 101"/>
              <a:gd name="T31" fmla="*/ 2147483647 h 53"/>
              <a:gd name="T32" fmla="*/ 2147483647 w 101"/>
              <a:gd name="T33" fmla="*/ 2147483647 h 53"/>
              <a:gd name="T34" fmla="*/ 2147483647 w 101"/>
              <a:gd name="T35" fmla="*/ 2147483647 h 53"/>
              <a:gd name="T36" fmla="*/ 2147483647 w 101"/>
              <a:gd name="T37" fmla="*/ 2147483647 h 53"/>
              <a:gd name="T38" fmla="*/ 2147483647 w 101"/>
              <a:gd name="T39" fmla="*/ 2147483647 h 53"/>
              <a:gd name="T40" fmla="*/ 2147483647 w 101"/>
              <a:gd name="T41" fmla="*/ 2147483647 h 53"/>
              <a:gd name="T42" fmla="*/ 2147483647 w 101"/>
              <a:gd name="T43" fmla="*/ 2147483647 h 53"/>
              <a:gd name="T44" fmla="*/ 2147483647 w 101"/>
              <a:gd name="T45" fmla="*/ 2147483647 h 53"/>
              <a:gd name="T46" fmla="*/ 2147483647 w 101"/>
              <a:gd name="T47" fmla="*/ 2147483647 h 53"/>
              <a:gd name="T48" fmla="*/ 2147483647 w 101"/>
              <a:gd name="T49" fmla="*/ 2147483647 h 53"/>
              <a:gd name="T50" fmla="*/ 2147483647 w 101"/>
              <a:gd name="T51" fmla="*/ 2147483647 h 53"/>
              <a:gd name="T52" fmla="*/ 2147483647 w 101"/>
              <a:gd name="T53" fmla="*/ 2147483647 h 53"/>
              <a:gd name="T54" fmla="*/ 2147483647 w 101"/>
              <a:gd name="T55" fmla="*/ 2147483647 h 53"/>
              <a:gd name="T56" fmla="*/ 2147483647 w 101"/>
              <a:gd name="T57" fmla="*/ 2147483647 h 53"/>
              <a:gd name="T58" fmla="*/ 2147483647 w 101"/>
              <a:gd name="T59" fmla="*/ 2147483647 h 53"/>
              <a:gd name="T60" fmla="*/ 2147483647 w 101"/>
              <a:gd name="T61" fmla="*/ 2147483647 h 53"/>
              <a:gd name="T62" fmla="*/ 2147483647 w 101"/>
              <a:gd name="T63" fmla="*/ 2147483647 h 53"/>
              <a:gd name="T64" fmla="*/ 2147483647 w 101"/>
              <a:gd name="T65" fmla="*/ 2147483647 h 53"/>
              <a:gd name="T66" fmla="*/ 2147483647 w 101"/>
              <a:gd name="T67" fmla="*/ 2147483647 h 53"/>
              <a:gd name="T68" fmla="*/ 2147483647 w 101"/>
              <a:gd name="T69" fmla="*/ 2147483647 h 5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1"/>
              <a:gd name="T106" fmla="*/ 0 h 53"/>
              <a:gd name="T107" fmla="*/ 101 w 101"/>
              <a:gd name="T108" fmla="*/ 53 h 5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1" h="53">
                <a:moveTo>
                  <a:pt x="71" y="44"/>
                </a:moveTo>
                <a:lnTo>
                  <a:pt x="51" y="35"/>
                </a:lnTo>
                <a:lnTo>
                  <a:pt x="41" y="35"/>
                </a:lnTo>
                <a:lnTo>
                  <a:pt x="31" y="35"/>
                </a:lnTo>
                <a:lnTo>
                  <a:pt x="21" y="35"/>
                </a:lnTo>
                <a:lnTo>
                  <a:pt x="10" y="35"/>
                </a:lnTo>
                <a:lnTo>
                  <a:pt x="10" y="26"/>
                </a:lnTo>
                <a:lnTo>
                  <a:pt x="21" y="26"/>
                </a:lnTo>
                <a:lnTo>
                  <a:pt x="10" y="26"/>
                </a:lnTo>
                <a:lnTo>
                  <a:pt x="10" y="17"/>
                </a:lnTo>
                <a:lnTo>
                  <a:pt x="0" y="17"/>
                </a:lnTo>
                <a:lnTo>
                  <a:pt x="0" y="8"/>
                </a:lnTo>
                <a:lnTo>
                  <a:pt x="10" y="8"/>
                </a:lnTo>
                <a:lnTo>
                  <a:pt x="10" y="0"/>
                </a:lnTo>
                <a:lnTo>
                  <a:pt x="21" y="8"/>
                </a:lnTo>
                <a:lnTo>
                  <a:pt x="31" y="8"/>
                </a:lnTo>
                <a:lnTo>
                  <a:pt x="41" y="17"/>
                </a:lnTo>
                <a:lnTo>
                  <a:pt x="41" y="8"/>
                </a:lnTo>
                <a:lnTo>
                  <a:pt x="51" y="8"/>
                </a:lnTo>
                <a:lnTo>
                  <a:pt x="61" y="17"/>
                </a:lnTo>
                <a:lnTo>
                  <a:pt x="61" y="26"/>
                </a:lnTo>
                <a:lnTo>
                  <a:pt x="71" y="26"/>
                </a:lnTo>
                <a:lnTo>
                  <a:pt x="71" y="17"/>
                </a:lnTo>
                <a:lnTo>
                  <a:pt x="81" y="17"/>
                </a:lnTo>
                <a:lnTo>
                  <a:pt x="81" y="26"/>
                </a:lnTo>
                <a:lnTo>
                  <a:pt x="91" y="26"/>
                </a:lnTo>
                <a:lnTo>
                  <a:pt x="81" y="26"/>
                </a:lnTo>
                <a:lnTo>
                  <a:pt x="91" y="35"/>
                </a:lnTo>
                <a:lnTo>
                  <a:pt x="101" y="44"/>
                </a:lnTo>
                <a:lnTo>
                  <a:pt x="101" y="53"/>
                </a:lnTo>
                <a:lnTo>
                  <a:pt x="91" y="53"/>
                </a:lnTo>
                <a:lnTo>
                  <a:pt x="81" y="53"/>
                </a:lnTo>
                <a:lnTo>
                  <a:pt x="81" y="44"/>
                </a:lnTo>
                <a:lnTo>
                  <a:pt x="71" y="4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1" name="Freeform 340"/>
          <p:cNvSpPr>
            <a:spLocks noChangeAspect="1"/>
          </p:cNvSpPr>
          <p:nvPr/>
        </p:nvSpPr>
        <p:spPr bwMode="auto">
          <a:xfrm>
            <a:off x="2673350" y="1479550"/>
            <a:ext cx="28575" cy="14288"/>
          </a:xfrm>
          <a:custGeom>
            <a:avLst/>
            <a:gdLst>
              <a:gd name="T0" fmla="*/ 0 w 20"/>
              <a:gd name="T1" fmla="*/ 2147483647 h 9"/>
              <a:gd name="T2" fmla="*/ 0 w 20"/>
              <a:gd name="T3" fmla="*/ 0 h 9"/>
              <a:gd name="T4" fmla="*/ 2147483647 w 20"/>
              <a:gd name="T5" fmla="*/ 0 h 9"/>
              <a:gd name="T6" fmla="*/ 2147483647 w 20"/>
              <a:gd name="T7" fmla="*/ 2147483647 h 9"/>
              <a:gd name="T8" fmla="*/ 2147483647 w 20"/>
              <a:gd name="T9" fmla="*/ 2147483647 h 9"/>
              <a:gd name="T10" fmla="*/ 2147483647 w 20"/>
              <a:gd name="T11" fmla="*/ 2147483647 h 9"/>
              <a:gd name="T12" fmla="*/ 0 w 20"/>
              <a:gd name="T13" fmla="*/ 2147483647 h 9"/>
              <a:gd name="T14" fmla="*/ 0 w 20"/>
              <a:gd name="T15" fmla="*/ 2147483647 h 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"/>
              <a:gd name="T25" fmla="*/ 0 h 9"/>
              <a:gd name="T26" fmla="*/ 20 w 20"/>
              <a:gd name="T27" fmla="*/ 9 h 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" h="9">
                <a:moveTo>
                  <a:pt x="0" y="9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20" y="9"/>
                </a:lnTo>
                <a:lnTo>
                  <a:pt x="10" y="9"/>
                </a:lnTo>
                <a:lnTo>
                  <a:pt x="0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2" name="Freeform 341"/>
          <p:cNvSpPr>
            <a:spLocks noChangeAspect="1"/>
          </p:cNvSpPr>
          <p:nvPr/>
        </p:nvSpPr>
        <p:spPr bwMode="auto">
          <a:xfrm>
            <a:off x="2798763" y="1525588"/>
            <a:ext cx="381000" cy="119062"/>
          </a:xfrm>
          <a:custGeom>
            <a:avLst/>
            <a:gdLst>
              <a:gd name="T0" fmla="*/ 2147483647 w 271"/>
              <a:gd name="T1" fmla="*/ 2147483647 h 72"/>
              <a:gd name="T2" fmla="*/ 2147483647 w 271"/>
              <a:gd name="T3" fmla="*/ 2147483647 h 72"/>
              <a:gd name="T4" fmla="*/ 2147483647 w 271"/>
              <a:gd name="T5" fmla="*/ 2147483647 h 72"/>
              <a:gd name="T6" fmla="*/ 2147483647 w 271"/>
              <a:gd name="T7" fmla="*/ 2147483647 h 72"/>
              <a:gd name="T8" fmla="*/ 2147483647 w 271"/>
              <a:gd name="T9" fmla="*/ 2147483647 h 72"/>
              <a:gd name="T10" fmla="*/ 2147483647 w 271"/>
              <a:gd name="T11" fmla="*/ 2147483647 h 72"/>
              <a:gd name="T12" fmla="*/ 2147483647 w 271"/>
              <a:gd name="T13" fmla="*/ 2147483647 h 72"/>
              <a:gd name="T14" fmla="*/ 2147483647 w 271"/>
              <a:gd name="T15" fmla="*/ 2147483647 h 72"/>
              <a:gd name="T16" fmla="*/ 2147483647 w 271"/>
              <a:gd name="T17" fmla="*/ 2147483647 h 72"/>
              <a:gd name="T18" fmla="*/ 2147483647 w 271"/>
              <a:gd name="T19" fmla="*/ 2147483647 h 72"/>
              <a:gd name="T20" fmla="*/ 2147483647 w 271"/>
              <a:gd name="T21" fmla="*/ 2147483647 h 72"/>
              <a:gd name="T22" fmla="*/ 2147483647 w 271"/>
              <a:gd name="T23" fmla="*/ 2147483647 h 72"/>
              <a:gd name="T24" fmla="*/ 2147483647 w 271"/>
              <a:gd name="T25" fmla="*/ 2147483647 h 72"/>
              <a:gd name="T26" fmla="*/ 2147483647 w 271"/>
              <a:gd name="T27" fmla="*/ 2147483647 h 72"/>
              <a:gd name="T28" fmla="*/ 2147483647 w 271"/>
              <a:gd name="T29" fmla="*/ 2147483647 h 72"/>
              <a:gd name="T30" fmla="*/ 2147483647 w 271"/>
              <a:gd name="T31" fmla="*/ 2147483647 h 72"/>
              <a:gd name="T32" fmla="*/ 2147483647 w 271"/>
              <a:gd name="T33" fmla="*/ 2147483647 h 72"/>
              <a:gd name="T34" fmla="*/ 2147483647 w 271"/>
              <a:gd name="T35" fmla="*/ 2147483647 h 72"/>
              <a:gd name="T36" fmla="*/ 2147483647 w 271"/>
              <a:gd name="T37" fmla="*/ 2147483647 h 72"/>
              <a:gd name="T38" fmla="*/ 2147483647 w 271"/>
              <a:gd name="T39" fmla="*/ 2147483647 h 72"/>
              <a:gd name="T40" fmla="*/ 2147483647 w 271"/>
              <a:gd name="T41" fmla="*/ 2147483647 h 72"/>
              <a:gd name="T42" fmla="*/ 2147483647 w 271"/>
              <a:gd name="T43" fmla="*/ 2147483647 h 72"/>
              <a:gd name="T44" fmla="*/ 2147483647 w 271"/>
              <a:gd name="T45" fmla="*/ 2147483647 h 72"/>
              <a:gd name="T46" fmla="*/ 2147483647 w 271"/>
              <a:gd name="T47" fmla="*/ 2147483647 h 72"/>
              <a:gd name="T48" fmla="*/ 2147483647 w 271"/>
              <a:gd name="T49" fmla="*/ 2147483647 h 72"/>
              <a:gd name="T50" fmla="*/ 2147483647 w 271"/>
              <a:gd name="T51" fmla="*/ 2147483647 h 72"/>
              <a:gd name="T52" fmla="*/ 0 w 271"/>
              <a:gd name="T53" fmla="*/ 2147483647 h 72"/>
              <a:gd name="T54" fmla="*/ 2147483647 w 271"/>
              <a:gd name="T55" fmla="*/ 2147483647 h 72"/>
              <a:gd name="T56" fmla="*/ 2147483647 w 271"/>
              <a:gd name="T57" fmla="*/ 0 h 72"/>
              <a:gd name="T58" fmla="*/ 2147483647 w 271"/>
              <a:gd name="T59" fmla="*/ 2147483647 h 72"/>
              <a:gd name="T60" fmla="*/ 2147483647 w 271"/>
              <a:gd name="T61" fmla="*/ 2147483647 h 72"/>
              <a:gd name="T62" fmla="*/ 2147483647 w 271"/>
              <a:gd name="T63" fmla="*/ 2147483647 h 72"/>
              <a:gd name="T64" fmla="*/ 2147483647 w 271"/>
              <a:gd name="T65" fmla="*/ 2147483647 h 72"/>
              <a:gd name="T66" fmla="*/ 2147483647 w 271"/>
              <a:gd name="T67" fmla="*/ 2147483647 h 72"/>
              <a:gd name="T68" fmla="*/ 2147483647 w 271"/>
              <a:gd name="T69" fmla="*/ 2147483647 h 72"/>
              <a:gd name="T70" fmla="*/ 2147483647 w 271"/>
              <a:gd name="T71" fmla="*/ 2147483647 h 72"/>
              <a:gd name="T72" fmla="*/ 2147483647 w 271"/>
              <a:gd name="T73" fmla="*/ 2147483647 h 72"/>
              <a:gd name="T74" fmla="*/ 2147483647 w 271"/>
              <a:gd name="T75" fmla="*/ 2147483647 h 72"/>
              <a:gd name="T76" fmla="*/ 2147483647 w 271"/>
              <a:gd name="T77" fmla="*/ 2147483647 h 72"/>
              <a:gd name="T78" fmla="*/ 2147483647 w 271"/>
              <a:gd name="T79" fmla="*/ 2147483647 h 72"/>
              <a:gd name="T80" fmla="*/ 2147483647 w 271"/>
              <a:gd name="T81" fmla="*/ 2147483647 h 72"/>
              <a:gd name="T82" fmla="*/ 2147483647 w 271"/>
              <a:gd name="T83" fmla="*/ 2147483647 h 72"/>
              <a:gd name="T84" fmla="*/ 2147483647 w 271"/>
              <a:gd name="T85" fmla="*/ 2147483647 h 72"/>
              <a:gd name="T86" fmla="*/ 2147483647 w 271"/>
              <a:gd name="T87" fmla="*/ 2147483647 h 72"/>
              <a:gd name="T88" fmla="*/ 2147483647 w 271"/>
              <a:gd name="T89" fmla="*/ 2147483647 h 72"/>
              <a:gd name="T90" fmla="*/ 2147483647 w 271"/>
              <a:gd name="T91" fmla="*/ 2147483647 h 72"/>
              <a:gd name="T92" fmla="*/ 2147483647 w 271"/>
              <a:gd name="T93" fmla="*/ 2147483647 h 72"/>
              <a:gd name="T94" fmla="*/ 2147483647 w 271"/>
              <a:gd name="T95" fmla="*/ 2147483647 h 72"/>
              <a:gd name="T96" fmla="*/ 2147483647 w 271"/>
              <a:gd name="T97" fmla="*/ 2147483647 h 72"/>
              <a:gd name="T98" fmla="*/ 2147483647 w 271"/>
              <a:gd name="T99" fmla="*/ 2147483647 h 72"/>
              <a:gd name="T100" fmla="*/ 2147483647 w 271"/>
              <a:gd name="T101" fmla="*/ 2147483647 h 72"/>
              <a:gd name="T102" fmla="*/ 2147483647 w 271"/>
              <a:gd name="T103" fmla="*/ 2147483647 h 72"/>
              <a:gd name="T104" fmla="*/ 2147483647 w 271"/>
              <a:gd name="T105" fmla="*/ 2147483647 h 7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71"/>
              <a:gd name="T160" fmla="*/ 0 h 72"/>
              <a:gd name="T161" fmla="*/ 271 w 271"/>
              <a:gd name="T162" fmla="*/ 72 h 7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71" h="72">
                <a:moveTo>
                  <a:pt x="261" y="54"/>
                </a:moveTo>
                <a:lnTo>
                  <a:pt x="261" y="63"/>
                </a:lnTo>
                <a:lnTo>
                  <a:pt x="271" y="63"/>
                </a:lnTo>
                <a:lnTo>
                  <a:pt x="261" y="72"/>
                </a:lnTo>
                <a:lnTo>
                  <a:pt x="241" y="72"/>
                </a:lnTo>
                <a:lnTo>
                  <a:pt x="221" y="72"/>
                </a:lnTo>
                <a:lnTo>
                  <a:pt x="211" y="72"/>
                </a:lnTo>
                <a:lnTo>
                  <a:pt x="201" y="72"/>
                </a:lnTo>
                <a:lnTo>
                  <a:pt x="181" y="72"/>
                </a:lnTo>
                <a:lnTo>
                  <a:pt x="161" y="72"/>
                </a:lnTo>
                <a:lnTo>
                  <a:pt x="151" y="72"/>
                </a:lnTo>
                <a:lnTo>
                  <a:pt x="141" y="72"/>
                </a:lnTo>
                <a:lnTo>
                  <a:pt x="131" y="72"/>
                </a:lnTo>
                <a:lnTo>
                  <a:pt x="121" y="72"/>
                </a:lnTo>
                <a:lnTo>
                  <a:pt x="110" y="72"/>
                </a:lnTo>
                <a:lnTo>
                  <a:pt x="90" y="72"/>
                </a:lnTo>
                <a:lnTo>
                  <a:pt x="70" y="63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60" y="45"/>
                </a:lnTo>
                <a:lnTo>
                  <a:pt x="50" y="27"/>
                </a:lnTo>
                <a:lnTo>
                  <a:pt x="50" y="18"/>
                </a:lnTo>
                <a:lnTo>
                  <a:pt x="40" y="27"/>
                </a:lnTo>
                <a:lnTo>
                  <a:pt x="20" y="18"/>
                </a:lnTo>
                <a:lnTo>
                  <a:pt x="10" y="9"/>
                </a:lnTo>
                <a:lnTo>
                  <a:pt x="0" y="9"/>
                </a:lnTo>
                <a:lnTo>
                  <a:pt x="10" y="9"/>
                </a:lnTo>
                <a:lnTo>
                  <a:pt x="10" y="0"/>
                </a:lnTo>
                <a:lnTo>
                  <a:pt x="40" y="9"/>
                </a:lnTo>
                <a:lnTo>
                  <a:pt x="60" y="18"/>
                </a:lnTo>
                <a:lnTo>
                  <a:pt x="70" y="18"/>
                </a:lnTo>
                <a:lnTo>
                  <a:pt x="70" y="9"/>
                </a:lnTo>
                <a:lnTo>
                  <a:pt x="80" y="9"/>
                </a:lnTo>
                <a:lnTo>
                  <a:pt x="80" y="18"/>
                </a:lnTo>
                <a:lnTo>
                  <a:pt x="100" y="27"/>
                </a:lnTo>
                <a:lnTo>
                  <a:pt x="110" y="27"/>
                </a:lnTo>
                <a:lnTo>
                  <a:pt x="90" y="27"/>
                </a:lnTo>
                <a:lnTo>
                  <a:pt x="80" y="27"/>
                </a:lnTo>
                <a:lnTo>
                  <a:pt x="90" y="45"/>
                </a:lnTo>
                <a:lnTo>
                  <a:pt x="100" y="45"/>
                </a:lnTo>
                <a:lnTo>
                  <a:pt x="110" y="45"/>
                </a:lnTo>
                <a:lnTo>
                  <a:pt x="131" y="45"/>
                </a:lnTo>
                <a:lnTo>
                  <a:pt x="141" y="54"/>
                </a:lnTo>
                <a:lnTo>
                  <a:pt x="151" y="54"/>
                </a:lnTo>
                <a:lnTo>
                  <a:pt x="171" y="45"/>
                </a:lnTo>
                <a:lnTo>
                  <a:pt x="201" y="45"/>
                </a:lnTo>
                <a:lnTo>
                  <a:pt x="221" y="45"/>
                </a:lnTo>
                <a:lnTo>
                  <a:pt x="241" y="45"/>
                </a:lnTo>
                <a:lnTo>
                  <a:pt x="251" y="45"/>
                </a:lnTo>
                <a:lnTo>
                  <a:pt x="271" y="54"/>
                </a:lnTo>
                <a:lnTo>
                  <a:pt x="261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3" name="Freeform 342"/>
          <p:cNvSpPr>
            <a:spLocks noChangeAspect="1"/>
          </p:cNvSpPr>
          <p:nvPr/>
        </p:nvSpPr>
        <p:spPr bwMode="auto">
          <a:xfrm>
            <a:off x="2798763" y="1600200"/>
            <a:ext cx="71437" cy="44450"/>
          </a:xfrm>
          <a:custGeom>
            <a:avLst/>
            <a:gdLst>
              <a:gd name="T0" fmla="*/ 2147483647 w 50"/>
              <a:gd name="T1" fmla="*/ 2147483647 h 27"/>
              <a:gd name="T2" fmla="*/ 2147483647 w 50"/>
              <a:gd name="T3" fmla="*/ 0 h 27"/>
              <a:gd name="T4" fmla="*/ 2147483647 w 50"/>
              <a:gd name="T5" fmla="*/ 0 h 27"/>
              <a:gd name="T6" fmla="*/ 2147483647 w 50"/>
              <a:gd name="T7" fmla="*/ 0 h 27"/>
              <a:gd name="T8" fmla="*/ 2147483647 w 50"/>
              <a:gd name="T9" fmla="*/ 2147483647 h 27"/>
              <a:gd name="T10" fmla="*/ 2147483647 w 50"/>
              <a:gd name="T11" fmla="*/ 2147483647 h 27"/>
              <a:gd name="T12" fmla="*/ 2147483647 w 50"/>
              <a:gd name="T13" fmla="*/ 2147483647 h 27"/>
              <a:gd name="T14" fmla="*/ 2147483647 w 50"/>
              <a:gd name="T15" fmla="*/ 2147483647 h 27"/>
              <a:gd name="T16" fmla="*/ 2147483647 w 50"/>
              <a:gd name="T17" fmla="*/ 2147483647 h 27"/>
              <a:gd name="T18" fmla="*/ 0 w 50"/>
              <a:gd name="T19" fmla="*/ 2147483647 h 27"/>
              <a:gd name="T20" fmla="*/ 2147483647 w 50"/>
              <a:gd name="T21" fmla="*/ 2147483647 h 27"/>
              <a:gd name="T22" fmla="*/ 2147483647 w 50"/>
              <a:gd name="T23" fmla="*/ 2147483647 h 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0"/>
              <a:gd name="T37" fmla="*/ 0 h 27"/>
              <a:gd name="T38" fmla="*/ 50 w 50"/>
              <a:gd name="T39" fmla="*/ 27 h 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0" h="27">
                <a:moveTo>
                  <a:pt x="10" y="9"/>
                </a:moveTo>
                <a:lnTo>
                  <a:pt x="10" y="0"/>
                </a:lnTo>
                <a:lnTo>
                  <a:pt x="30" y="0"/>
                </a:lnTo>
                <a:lnTo>
                  <a:pt x="40" y="0"/>
                </a:lnTo>
                <a:lnTo>
                  <a:pt x="40" y="9"/>
                </a:lnTo>
                <a:lnTo>
                  <a:pt x="50" y="18"/>
                </a:lnTo>
                <a:lnTo>
                  <a:pt x="40" y="27"/>
                </a:lnTo>
                <a:lnTo>
                  <a:pt x="30" y="27"/>
                </a:lnTo>
                <a:lnTo>
                  <a:pt x="10" y="18"/>
                </a:lnTo>
                <a:lnTo>
                  <a:pt x="0" y="18"/>
                </a:lnTo>
                <a:lnTo>
                  <a:pt x="10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4" name="Freeform 343"/>
          <p:cNvSpPr>
            <a:spLocks noChangeAspect="1"/>
          </p:cNvSpPr>
          <p:nvPr/>
        </p:nvSpPr>
        <p:spPr bwMode="auto">
          <a:xfrm>
            <a:off x="2813050" y="1493838"/>
            <a:ext cx="57150" cy="15875"/>
          </a:xfrm>
          <a:custGeom>
            <a:avLst/>
            <a:gdLst>
              <a:gd name="T0" fmla="*/ 2147483647 w 40"/>
              <a:gd name="T1" fmla="*/ 0 h 9"/>
              <a:gd name="T2" fmla="*/ 2147483647 w 40"/>
              <a:gd name="T3" fmla="*/ 0 h 9"/>
              <a:gd name="T4" fmla="*/ 2147483647 w 40"/>
              <a:gd name="T5" fmla="*/ 2147483647 h 9"/>
              <a:gd name="T6" fmla="*/ 2147483647 w 40"/>
              <a:gd name="T7" fmla="*/ 2147483647 h 9"/>
              <a:gd name="T8" fmla="*/ 2147483647 w 40"/>
              <a:gd name="T9" fmla="*/ 2147483647 h 9"/>
              <a:gd name="T10" fmla="*/ 0 w 40"/>
              <a:gd name="T11" fmla="*/ 0 h 9"/>
              <a:gd name="T12" fmla="*/ 2147483647 w 40"/>
              <a:gd name="T13" fmla="*/ 0 h 9"/>
              <a:gd name="T14" fmla="*/ 2147483647 w 40"/>
              <a:gd name="T15" fmla="*/ 0 h 9"/>
              <a:gd name="T16" fmla="*/ 2147483647 w 40"/>
              <a:gd name="T17" fmla="*/ 0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9"/>
              <a:gd name="T29" fmla="*/ 40 w 40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9">
                <a:moveTo>
                  <a:pt x="30" y="0"/>
                </a:moveTo>
                <a:lnTo>
                  <a:pt x="40" y="0"/>
                </a:lnTo>
                <a:lnTo>
                  <a:pt x="40" y="9"/>
                </a:lnTo>
                <a:lnTo>
                  <a:pt x="30" y="9"/>
                </a:lnTo>
                <a:lnTo>
                  <a:pt x="20" y="9"/>
                </a:lnTo>
                <a:lnTo>
                  <a:pt x="0" y="0"/>
                </a:lnTo>
                <a:lnTo>
                  <a:pt x="20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5" name="Freeform 344"/>
          <p:cNvSpPr>
            <a:spLocks noChangeAspect="1"/>
          </p:cNvSpPr>
          <p:nvPr/>
        </p:nvSpPr>
        <p:spPr bwMode="auto">
          <a:xfrm>
            <a:off x="2759075" y="1435100"/>
            <a:ext cx="80963" cy="58738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0 w 60"/>
              <a:gd name="T7" fmla="*/ 2147483647 h 36"/>
              <a:gd name="T8" fmla="*/ 2147483647 w 60"/>
              <a:gd name="T9" fmla="*/ 0 h 36"/>
              <a:gd name="T10" fmla="*/ 2147483647 w 60"/>
              <a:gd name="T11" fmla="*/ 0 h 36"/>
              <a:gd name="T12" fmla="*/ 2147483647 w 60"/>
              <a:gd name="T13" fmla="*/ 2147483647 h 36"/>
              <a:gd name="T14" fmla="*/ 2147483647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2147483647 w 60"/>
              <a:gd name="T21" fmla="*/ 2147483647 h 36"/>
              <a:gd name="T22" fmla="*/ 2147483647 w 60"/>
              <a:gd name="T23" fmla="*/ 2147483647 h 36"/>
              <a:gd name="T24" fmla="*/ 2147483647 w 60"/>
              <a:gd name="T25" fmla="*/ 2147483647 h 36"/>
              <a:gd name="T26" fmla="*/ 2147483647 w 60"/>
              <a:gd name="T27" fmla="*/ 2147483647 h 36"/>
              <a:gd name="T28" fmla="*/ 2147483647 w 60"/>
              <a:gd name="T29" fmla="*/ 2147483647 h 36"/>
              <a:gd name="T30" fmla="*/ 2147483647 w 60"/>
              <a:gd name="T31" fmla="*/ 2147483647 h 36"/>
              <a:gd name="T32" fmla="*/ 2147483647 w 60"/>
              <a:gd name="T33" fmla="*/ 2147483647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36"/>
              <a:gd name="T53" fmla="*/ 60 w 60"/>
              <a:gd name="T54" fmla="*/ 36 h 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36">
                <a:moveTo>
                  <a:pt x="20" y="36"/>
                </a:moveTo>
                <a:lnTo>
                  <a:pt x="20" y="27"/>
                </a:lnTo>
                <a:lnTo>
                  <a:pt x="10" y="18"/>
                </a:lnTo>
                <a:lnTo>
                  <a:pt x="0" y="9"/>
                </a:lnTo>
                <a:lnTo>
                  <a:pt x="10" y="0"/>
                </a:lnTo>
                <a:lnTo>
                  <a:pt x="20" y="0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50" y="9"/>
                </a:lnTo>
                <a:lnTo>
                  <a:pt x="60" y="18"/>
                </a:lnTo>
                <a:lnTo>
                  <a:pt x="50" y="18"/>
                </a:lnTo>
                <a:lnTo>
                  <a:pt x="50" y="27"/>
                </a:lnTo>
                <a:lnTo>
                  <a:pt x="60" y="36"/>
                </a:lnTo>
                <a:lnTo>
                  <a:pt x="40" y="36"/>
                </a:lnTo>
                <a:lnTo>
                  <a:pt x="20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6" name="Freeform 345"/>
          <p:cNvSpPr>
            <a:spLocks noChangeAspect="1"/>
          </p:cNvSpPr>
          <p:nvPr/>
        </p:nvSpPr>
        <p:spPr bwMode="auto">
          <a:xfrm>
            <a:off x="2728913" y="1374775"/>
            <a:ext cx="30162" cy="17463"/>
          </a:xfrm>
          <a:custGeom>
            <a:avLst/>
            <a:gdLst>
              <a:gd name="T0" fmla="*/ 2147483647 w 20"/>
              <a:gd name="T1" fmla="*/ 0 h 9"/>
              <a:gd name="T2" fmla="*/ 2147483647 w 20"/>
              <a:gd name="T3" fmla="*/ 2147483647 h 9"/>
              <a:gd name="T4" fmla="*/ 2147483647 w 20"/>
              <a:gd name="T5" fmla="*/ 2147483647 h 9"/>
              <a:gd name="T6" fmla="*/ 0 w 20"/>
              <a:gd name="T7" fmla="*/ 0 h 9"/>
              <a:gd name="T8" fmla="*/ 2147483647 w 20"/>
              <a:gd name="T9" fmla="*/ 0 h 9"/>
              <a:gd name="T10" fmla="*/ 2147483647 w 20"/>
              <a:gd name="T11" fmla="*/ 0 h 9"/>
              <a:gd name="T12" fmla="*/ 2147483647 w 20"/>
              <a:gd name="T13" fmla="*/ 0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9"/>
              <a:gd name="T23" fmla="*/ 20 w 20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9">
                <a:moveTo>
                  <a:pt x="20" y="0"/>
                </a:moveTo>
                <a:lnTo>
                  <a:pt x="20" y="9"/>
                </a:lnTo>
                <a:lnTo>
                  <a:pt x="10" y="9"/>
                </a:ln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7" name="Freeform 346"/>
          <p:cNvSpPr>
            <a:spLocks noChangeAspect="1"/>
          </p:cNvSpPr>
          <p:nvPr/>
        </p:nvSpPr>
        <p:spPr bwMode="auto">
          <a:xfrm>
            <a:off x="2813050" y="1300163"/>
            <a:ext cx="225425" cy="179387"/>
          </a:xfrm>
          <a:custGeom>
            <a:avLst/>
            <a:gdLst>
              <a:gd name="T0" fmla="*/ 2147483647 w 161"/>
              <a:gd name="T1" fmla="*/ 2147483647 h 107"/>
              <a:gd name="T2" fmla="*/ 2147483647 w 161"/>
              <a:gd name="T3" fmla="*/ 2147483647 h 107"/>
              <a:gd name="T4" fmla="*/ 2147483647 w 161"/>
              <a:gd name="T5" fmla="*/ 2147483647 h 107"/>
              <a:gd name="T6" fmla="*/ 2147483647 w 161"/>
              <a:gd name="T7" fmla="*/ 2147483647 h 107"/>
              <a:gd name="T8" fmla="*/ 2147483647 w 161"/>
              <a:gd name="T9" fmla="*/ 2147483647 h 107"/>
              <a:gd name="T10" fmla="*/ 2147483647 w 161"/>
              <a:gd name="T11" fmla="*/ 2147483647 h 107"/>
              <a:gd name="T12" fmla="*/ 2147483647 w 161"/>
              <a:gd name="T13" fmla="*/ 2147483647 h 107"/>
              <a:gd name="T14" fmla="*/ 2147483647 w 161"/>
              <a:gd name="T15" fmla="*/ 2147483647 h 107"/>
              <a:gd name="T16" fmla="*/ 2147483647 w 161"/>
              <a:gd name="T17" fmla="*/ 2147483647 h 107"/>
              <a:gd name="T18" fmla="*/ 2147483647 w 161"/>
              <a:gd name="T19" fmla="*/ 2147483647 h 107"/>
              <a:gd name="T20" fmla="*/ 2147483647 w 161"/>
              <a:gd name="T21" fmla="*/ 2147483647 h 107"/>
              <a:gd name="T22" fmla="*/ 2147483647 w 161"/>
              <a:gd name="T23" fmla="*/ 2147483647 h 107"/>
              <a:gd name="T24" fmla="*/ 2147483647 w 161"/>
              <a:gd name="T25" fmla="*/ 2147483647 h 107"/>
              <a:gd name="T26" fmla="*/ 2147483647 w 161"/>
              <a:gd name="T27" fmla="*/ 2147483647 h 107"/>
              <a:gd name="T28" fmla="*/ 2147483647 w 161"/>
              <a:gd name="T29" fmla="*/ 2147483647 h 107"/>
              <a:gd name="T30" fmla="*/ 2147483647 w 161"/>
              <a:gd name="T31" fmla="*/ 2147483647 h 107"/>
              <a:gd name="T32" fmla="*/ 2147483647 w 161"/>
              <a:gd name="T33" fmla="*/ 2147483647 h 107"/>
              <a:gd name="T34" fmla="*/ 2147483647 w 161"/>
              <a:gd name="T35" fmla="*/ 2147483647 h 107"/>
              <a:gd name="T36" fmla="*/ 2147483647 w 161"/>
              <a:gd name="T37" fmla="*/ 2147483647 h 107"/>
              <a:gd name="T38" fmla="*/ 2147483647 w 161"/>
              <a:gd name="T39" fmla="*/ 2147483647 h 107"/>
              <a:gd name="T40" fmla="*/ 2147483647 w 161"/>
              <a:gd name="T41" fmla="*/ 2147483647 h 107"/>
              <a:gd name="T42" fmla="*/ 2147483647 w 161"/>
              <a:gd name="T43" fmla="*/ 2147483647 h 107"/>
              <a:gd name="T44" fmla="*/ 0 w 161"/>
              <a:gd name="T45" fmla="*/ 2147483647 h 107"/>
              <a:gd name="T46" fmla="*/ 2147483647 w 161"/>
              <a:gd name="T47" fmla="*/ 2147483647 h 107"/>
              <a:gd name="T48" fmla="*/ 2147483647 w 161"/>
              <a:gd name="T49" fmla="*/ 2147483647 h 107"/>
              <a:gd name="T50" fmla="*/ 0 w 161"/>
              <a:gd name="T51" fmla="*/ 2147483647 h 107"/>
              <a:gd name="T52" fmla="*/ 2147483647 w 161"/>
              <a:gd name="T53" fmla="*/ 2147483647 h 107"/>
              <a:gd name="T54" fmla="*/ 2147483647 w 161"/>
              <a:gd name="T55" fmla="*/ 2147483647 h 107"/>
              <a:gd name="T56" fmla="*/ 2147483647 w 161"/>
              <a:gd name="T57" fmla="*/ 2147483647 h 107"/>
              <a:gd name="T58" fmla="*/ 2147483647 w 161"/>
              <a:gd name="T59" fmla="*/ 2147483647 h 107"/>
              <a:gd name="T60" fmla="*/ 2147483647 w 161"/>
              <a:gd name="T61" fmla="*/ 2147483647 h 107"/>
              <a:gd name="T62" fmla="*/ 2147483647 w 161"/>
              <a:gd name="T63" fmla="*/ 2147483647 h 107"/>
              <a:gd name="T64" fmla="*/ 2147483647 w 161"/>
              <a:gd name="T65" fmla="*/ 0 h 107"/>
              <a:gd name="T66" fmla="*/ 2147483647 w 161"/>
              <a:gd name="T67" fmla="*/ 0 h 107"/>
              <a:gd name="T68" fmla="*/ 2147483647 w 161"/>
              <a:gd name="T69" fmla="*/ 2147483647 h 107"/>
              <a:gd name="T70" fmla="*/ 2147483647 w 161"/>
              <a:gd name="T71" fmla="*/ 2147483647 h 107"/>
              <a:gd name="T72" fmla="*/ 2147483647 w 161"/>
              <a:gd name="T73" fmla="*/ 2147483647 h 107"/>
              <a:gd name="T74" fmla="*/ 2147483647 w 161"/>
              <a:gd name="T75" fmla="*/ 2147483647 h 1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61"/>
              <a:gd name="T115" fmla="*/ 0 h 107"/>
              <a:gd name="T116" fmla="*/ 161 w 161"/>
              <a:gd name="T117" fmla="*/ 107 h 10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61" h="107">
                <a:moveTo>
                  <a:pt x="111" y="45"/>
                </a:moveTo>
                <a:lnTo>
                  <a:pt x="121" y="45"/>
                </a:lnTo>
                <a:lnTo>
                  <a:pt x="121" y="36"/>
                </a:lnTo>
                <a:lnTo>
                  <a:pt x="131" y="36"/>
                </a:lnTo>
                <a:lnTo>
                  <a:pt x="131" y="45"/>
                </a:lnTo>
                <a:lnTo>
                  <a:pt x="131" y="54"/>
                </a:lnTo>
                <a:lnTo>
                  <a:pt x="141" y="54"/>
                </a:lnTo>
                <a:lnTo>
                  <a:pt x="151" y="54"/>
                </a:lnTo>
                <a:lnTo>
                  <a:pt x="161" y="63"/>
                </a:lnTo>
                <a:lnTo>
                  <a:pt x="161" y="71"/>
                </a:lnTo>
                <a:lnTo>
                  <a:pt x="141" y="80"/>
                </a:lnTo>
                <a:lnTo>
                  <a:pt x="131" y="89"/>
                </a:lnTo>
                <a:lnTo>
                  <a:pt x="121" y="89"/>
                </a:lnTo>
                <a:lnTo>
                  <a:pt x="121" y="80"/>
                </a:lnTo>
                <a:lnTo>
                  <a:pt x="121" y="89"/>
                </a:lnTo>
                <a:lnTo>
                  <a:pt x="111" y="89"/>
                </a:lnTo>
                <a:lnTo>
                  <a:pt x="121" y="89"/>
                </a:lnTo>
                <a:lnTo>
                  <a:pt x="121" y="98"/>
                </a:lnTo>
                <a:lnTo>
                  <a:pt x="111" y="98"/>
                </a:lnTo>
                <a:lnTo>
                  <a:pt x="111" y="107"/>
                </a:lnTo>
                <a:lnTo>
                  <a:pt x="100" y="98"/>
                </a:lnTo>
                <a:lnTo>
                  <a:pt x="100" y="89"/>
                </a:lnTo>
                <a:lnTo>
                  <a:pt x="90" y="98"/>
                </a:lnTo>
                <a:lnTo>
                  <a:pt x="90" y="107"/>
                </a:lnTo>
                <a:lnTo>
                  <a:pt x="80" y="107"/>
                </a:lnTo>
                <a:lnTo>
                  <a:pt x="70" y="107"/>
                </a:lnTo>
                <a:lnTo>
                  <a:pt x="60" y="98"/>
                </a:lnTo>
                <a:lnTo>
                  <a:pt x="60" y="89"/>
                </a:lnTo>
                <a:lnTo>
                  <a:pt x="40" y="89"/>
                </a:lnTo>
                <a:lnTo>
                  <a:pt x="40" y="80"/>
                </a:lnTo>
                <a:lnTo>
                  <a:pt x="50" y="71"/>
                </a:lnTo>
                <a:lnTo>
                  <a:pt x="60" y="71"/>
                </a:lnTo>
                <a:lnTo>
                  <a:pt x="80" y="71"/>
                </a:lnTo>
                <a:lnTo>
                  <a:pt x="70" y="71"/>
                </a:lnTo>
                <a:lnTo>
                  <a:pt x="60" y="63"/>
                </a:lnTo>
                <a:lnTo>
                  <a:pt x="50" y="63"/>
                </a:lnTo>
                <a:lnTo>
                  <a:pt x="50" y="71"/>
                </a:lnTo>
                <a:lnTo>
                  <a:pt x="40" y="71"/>
                </a:lnTo>
                <a:lnTo>
                  <a:pt x="30" y="63"/>
                </a:lnTo>
                <a:lnTo>
                  <a:pt x="30" y="71"/>
                </a:lnTo>
                <a:lnTo>
                  <a:pt x="20" y="63"/>
                </a:lnTo>
                <a:lnTo>
                  <a:pt x="30" y="63"/>
                </a:lnTo>
                <a:lnTo>
                  <a:pt x="30" y="54"/>
                </a:lnTo>
                <a:lnTo>
                  <a:pt x="20" y="54"/>
                </a:lnTo>
                <a:lnTo>
                  <a:pt x="0" y="54"/>
                </a:lnTo>
                <a:lnTo>
                  <a:pt x="0" y="45"/>
                </a:lnTo>
                <a:lnTo>
                  <a:pt x="10" y="45"/>
                </a:lnTo>
                <a:lnTo>
                  <a:pt x="20" y="45"/>
                </a:lnTo>
                <a:lnTo>
                  <a:pt x="30" y="45"/>
                </a:lnTo>
                <a:lnTo>
                  <a:pt x="20" y="36"/>
                </a:lnTo>
                <a:lnTo>
                  <a:pt x="10" y="36"/>
                </a:lnTo>
                <a:lnTo>
                  <a:pt x="0" y="27"/>
                </a:lnTo>
                <a:lnTo>
                  <a:pt x="10" y="27"/>
                </a:lnTo>
                <a:lnTo>
                  <a:pt x="20" y="27"/>
                </a:lnTo>
                <a:lnTo>
                  <a:pt x="30" y="27"/>
                </a:lnTo>
                <a:lnTo>
                  <a:pt x="40" y="27"/>
                </a:lnTo>
                <a:lnTo>
                  <a:pt x="30" y="27"/>
                </a:lnTo>
                <a:lnTo>
                  <a:pt x="20" y="27"/>
                </a:lnTo>
                <a:lnTo>
                  <a:pt x="20" y="18"/>
                </a:lnTo>
                <a:lnTo>
                  <a:pt x="30" y="9"/>
                </a:lnTo>
                <a:lnTo>
                  <a:pt x="30" y="18"/>
                </a:lnTo>
                <a:lnTo>
                  <a:pt x="40" y="18"/>
                </a:lnTo>
                <a:lnTo>
                  <a:pt x="50" y="18"/>
                </a:lnTo>
                <a:lnTo>
                  <a:pt x="40" y="9"/>
                </a:lnTo>
                <a:lnTo>
                  <a:pt x="30" y="9"/>
                </a:lnTo>
                <a:lnTo>
                  <a:pt x="30" y="0"/>
                </a:lnTo>
                <a:lnTo>
                  <a:pt x="40" y="0"/>
                </a:lnTo>
                <a:lnTo>
                  <a:pt x="60" y="0"/>
                </a:lnTo>
                <a:lnTo>
                  <a:pt x="60" y="9"/>
                </a:lnTo>
                <a:lnTo>
                  <a:pt x="70" y="18"/>
                </a:lnTo>
                <a:lnTo>
                  <a:pt x="70" y="27"/>
                </a:lnTo>
                <a:lnTo>
                  <a:pt x="80" y="27"/>
                </a:lnTo>
                <a:lnTo>
                  <a:pt x="90" y="27"/>
                </a:lnTo>
                <a:lnTo>
                  <a:pt x="100" y="27"/>
                </a:lnTo>
                <a:lnTo>
                  <a:pt x="111" y="36"/>
                </a:lnTo>
                <a:lnTo>
                  <a:pt x="111" y="4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8" name="Freeform 347"/>
          <p:cNvSpPr>
            <a:spLocks noChangeAspect="1"/>
          </p:cNvSpPr>
          <p:nvPr/>
        </p:nvSpPr>
        <p:spPr bwMode="auto">
          <a:xfrm>
            <a:off x="3235325" y="1928813"/>
            <a:ext cx="41275" cy="30162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0 w 30"/>
              <a:gd name="T5" fmla="*/ 2147483647 h 18"/>
              <a:gd name="T6" fmla="*/ 0 w 30"/>
              <a:gd name="T7" fmla="*/ 2147483647 h 18"/>
              <a:gd name="T8" fmla="*/ 0 w 30"/>
              <a:gd name="T9" fmla="*/ 0 h 18"/>
              <a:gd name="T10" fmla="*/ 2147483647 w 30"/>
              <a:gd name="T11" fmla="*/ 0 h 18"/>
              <a:gd name="T12" fmla="*/ 2147483647 w 30"/>
              <a:gd name="T13" fmla="*/ 2147483647 h 18"/>
              <a:gd name="T14" fmla="*/ 2147483647 w 30"/>
              <a:gd name="T15" fmla="*/ 2147483647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"/>
              <a:gd name="T25" fmla="*/ 0 h 18"/>
              <a:gd name="T26" fmla="*/ 30 w 30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" h="18">
                <a:moveTo>
                  <a:pt x="30" y="9"/>
                </a:moveTo>
                <a:lnTo>
                  <a:pt x="10" y="18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  <a:lnTo>
                  <a:pt x="20" y="0"/>
                </a:lnTo>
                <a:lnTo>
                  <a:pt x="30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29" name="Freeform 348"/>
          <p:cNvSpPr>
            <a:spLocks noChangeAspect="1"/>
          </p:cNvSpPr>
          <p:nvPr/>
        </p:nvSpPr>
        <p:spPr bwMode="auto">
          <a:xfrm>
            <a:off x="3136900" y="1689100"/>
            <a:ext cx="112713" cy="44450"/>
          </a:xfrm>
          <a:custGeom>
            <a:avLst/>
            <a:gdLst>
              <a:gd name="T0" fmla="*/ 2147483647 w 80"/>
              <a:gd name="T1" fmla="*/ 2147483647 h 26"/>
              <a:gd name="T2" fmla="*/ 2147483647 w 80"/>
              <a:gd name="T3" fmla="*/ 2147483647 h 26"/>
              <a:gd name="T4" fmla="*/ 2147483647 w 80"/>
              <a:gd name="T5" fmla="*/ 2147483647 h 26"/>
              <a:gd name="T6" fmla="*/ 2147483647 w 80"/>
              <a:gd name="T7" fmla="*/ 2147483647 h 26"/>
              <a:gd name="T8" fmla="*/ 0 w 80"/>
              <a:gd name="T9" fmla="*/ 2147483647 h 26"/>
              <a:gd name="T10" fmla="*/ 0 w 80"/>
              <a:gd name="T11" fmla="*/ 0 h 26"/>
              <a:gd name="T12" fmla="*/ 2147483647 w 80"/>
              <a:gd name="T13" fmla="*/ 0 h 26"/>
              <a:gd name="T14" fmla="*/ 2147483647 w 80"/>
              <a:gd name="T15" fmla="*/ 0 h 26"/>
              <a:gd name="T16" fmla="*/ 2147483647 w 80"/>
              <a:gd name="T17" fmla="*/ 0 h 26"/>
              <a:gd name="T18" fmla="*/ 2147483647 w 80"/>
              <a:gd name="T19" fmla="*/ 0 h 26"/>
              <a:gd name="T20" fmla="*/ 2147483647 w 80"/>
              <a:gd name="T21" fmla="*/ 2147483647 h 26"/>
              <a:gd name="T22" fmla="*/ 2147483647 w 80"/>
              <a:gd name="T23" fmla="*/ 2147483647 h 26"/>
              <a:gd name="T24" fmla="*/ 2147483647 w 80"/>
              <a:gd name="T25" fmla="*/ 2147483647 h 26"/>
              <a:gd name="T26" fmla="*/ 2147483647 w 80"/>
              <a:gd name="T27" fmla="*/ 2147483647 h 26"/>
              <a:gd name="T28" fmla="*/ 2147483647 w 80"/>
              <a:gd name="T29" fmla="*/ 2147483647 h 26"/>
              <a:gd name="T30" fmla="*/ 2147483647 w 80"/>
              <a:gd name="T31" fmla="*/ 2147483647 h 26"/>
              <a:gd name="T32" fmla="*/ 2147483647 w 80"/>
              <a:gd name="T33" fmla="*/ 2147483647 h 26"/>
              <a:gd name="T34" fmla="*/ 2147483647 w 80"/>
              <a:gd name="T35" fmla="*/ 2147483647 h 26"/>
              <a:gd name="T36" fmla="*/ 2147483647 w 80"/>
              <a:gd name="T37" fmla="*/ 2147483647 h 26"/>
              <a:gd name="T38" fmla="*/ 2147483647 w 80"/>
              <a:gd name="T39" fmla="*/ 2147483647 h 2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0"/>
              <a:gd name="T61" fmla="*/ 0 h 26"/>
              <a:gd name="T62" fmla="*/ 80 w 80"/>
              <a:gd name="T63" fmla="*/ 26 h 2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0" h="26">
                <a:moveTo>
                  <a:pt x="30" y="26"/>
                </a:moveTo>
                <a:lnTo>
                  <a:pt x="20" y="26"/>
                </a:lnTo>
                <a:lnTo>
                  <a:pt x="20" y="17"/>
                </a:lnTo>
                <a:lnTo>
                  <a:pt x="10" y="8"/>
                </a:lnTo>
                <a:lnTo>
                  <a:pt x="0" y="8"/>
                </a:lnTo>
                <a:lnTo>
                  <a:pt x="0" y="0"/>
                </a:lnTo>
                <a:lnTo>
                  <a:pt x="10" y="0"/>
                </a:lnTo>
                <a:lnTo>
                  <a:pt x="30" y="0"/>
                </a:lnTo>
                <a:lnTo>
                  <a:pt x="40" y="0"/>
                </a:lnTo>
                <a:lnTo>
                  <a:pt x="60" y="0"/>
                </a:lnTo>
                <a:lnTo>
                  <a:pt x="70" y="8"/>
                </a:lnTo>
                <a:lnTo>
                  <a:pt x="80" y="17"/>
                </a:lnTo>
                <a:lnTo>
                  <a:pt x="70" y="17"/>
                </a:lnTo>
                <a:lnTo>
                  <a:pt x="70" y="26"/>
                </a:lnTo>
                <a:lnTo>
                  <a:pt x="60" y="26"/>
                </a:lnTo>
                <a:lnTo>
                  <a:pt x="50" y="17"/>
                </a:lnTo>
                <a:lnTo>
                  <a:pt x="50" y="26"/>
                </a:lnTo>
                <a:lnTo>
                  <a:pt x="40" y="26"/>
                </a:lnTo>
                <a:lnTo>
                  <a:pt x="30" y="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0" name="Freeform 349"/>
          <p:cNvSpPr>
            <a:spLocks noChangeAspect="1"/>
          </p:cNvSpPr>
          <p:nvPr/>
        </p:nvSpPr>
        <p:spPr bwMode="auto">
          <a:xfrm>
            <a:off x="3276600" y="1928813"/>
            <a:ext cx="28575" cy="12700"/>
          </a:xfrm>
          <a:custGeom>
            <a:avLst/>
            <a:gdLst>
              <a:gd name="T0" fmla="*/ 2147483647 w 21"/>
              <a:gd name="T1" fmla="*/ 2147483647 h 9"/>
              <a:gd name="T2" fmla="*/ 0 w 21"/>
              <a:gd name="T3" fmla="*/ 2147483647 h 9"/>
              <a:gd name="T4" fmla="*/ 0 w 21"/>
              <a:gd name="T5" fmla="*/ 0 h 9"/>
              <a:gd name="T6" fmla="*/ 2147483647 w 21"/>
              <a:gd name="T7" fmla="*/ 0 h 9"/>
              <a:gd name="T8" fmla="*/ 2147483647 w 21"/>
              <a:gd name="T9" fmla="*/ 2147483647 h 9"/>
              <a:gd name="T10" fmla="*/ 2147483647 w 21"/>
              <a:gd name="T11" fmla="*/ 2147483647 h 9"/>
              <a:gd name="T12" fmla="*/ 2147483647 w 21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9"/>
              <a:gd name="T23" fmla="*/ 21 w 2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9">
                <a:moveTo>
                  <a:pt x="10" y="9"/>
                </a:move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1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1" name="Freeform 350"/>
          <p:cNvSpPr>
            <a:spLocks noChangeAspect="1"/>
          </p:cNvSpPr>
          <p:nvPr/>
        </p:nvSpPr>
        <p:spPr bwMode="auto">
          <a:xfrm>
            <a:off x="3179763" y="1882775"/>
            <a:ext cx="11112" cy="1588"/>
          </a:xfrm>
          <a:custGeom>
            <a:avLst/>
            <a:gdLst>
              <a:gd name="T0" fmla="*/ 0 w 10"/>
              <a:gd name="T1" fmla="*/ 0 h 1"/>
              <a:gd name="T2" fmla="*/ 2147483647 w 10"/>
              <a:gd name="T3" fmla="*/ 0 h 1"/>
              <a:gd name="T4" fmla="*/ 0 w 10"/>
              <a:gd name="T5" fmla="*/ 0 h 1"/>
              <a:gd name="T6" fmla="*/ 0 w 10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"/>
              <a:gd name="T14" fmla="*/ 10 w 10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2" name="Freeform 351"/>
          <p:cNvSpPr>
            <a:spLocks noChangeAspect="1"/>
          </p:cNvSpPr>
          <p:nvPr/>
        </p:nvSpPr>
        <p:spPr bwMode="auto">
          <a:xfrm>
            <a:off x="2940050" y="1689100"/>
            <a:ext cx="633413" cy="463550"/>
          </a:xfrm>
          <a:custGeom>
            <a:avLst/>
            <a:gdLst>
              <a:gd name="T0" fmla="*/ 2147483647 w 452"/>
              <a:gd name="T1" fmla="*/ 2147483647 h 277"/>
              <a:gd name="T2" fmla="*/ 2147483647 w 452"/>
              <a:gd name="T3" fmla="*/ 2147483647 h 277"/>
              <a:gd name="T4" fmla="*/ 2147483647 w 452"/>
              <a:gd name="T5" fmla="*/ 2147483647 h 277"/>
              <a:gd name="T6" fmla="*/ 2147483647 w 452"/>
              <a:gd name="T7" fmla="*/ 2147483647 h 277"/>
              <a:gd name="T8" fmla="*/ 2147483647 w 452"/>
              <a:gd name="T9" fmla="*/ 2147483647 h 277"/>
              <a:gd name="T10" fmla="*/ 2147483647 w 452"/>
              <a:gd name="T11" fmla="*/ 2147483647 h 277"/>
              <a:gd name="T12" fmla="*/ 2147483647 w 452"/>
              <a:gd name="T13" fmla="*/ 2147483647 h 277"/>
              <a:gd name="T14" fmla="*/ 2147483647 w 452"/>
              <a:gd name="T15" fmla="*/ 2147483647 h 277"/>
              <a:gd name="T16" fmla="*/ 2147483647 w 452"/>
              <a:gd name="T17" fmla="*/ 2147483647 h 277"/>
              <a:gd name="T18" fmla="*/ 2147483647 w 452"/>
              <a:gd name="T19" fmla="*/ 2147483647 h 277"/>
              <a:gd name="T20" fmla="*/ 2147483647 w 452"/>
              <a:gd name="T21" fmla="*/ 2147483647 h 277"/>
              <a:gd name="T22" fmla="*/ 2147483647 w 452"/>
              <a:gd name="T23" fmla="*/ 2147483647 h 277"/>
              <a:gd name="T24" fmla="*/ 2147483647 w 452"/>
              <a:gd name="T25" fmla="*/ 2147483647 h 277"/>
              <a:gd name="T26" fmla="*/ 2147483647 w 452"/>
              <a:gd name="T27" fmla="*/ 2147483647 h 277"/>
              <a:gd name="T28" fmla="*/ 2147483647 w 452"/>
              <a:gd name="T29" fmla="*/ 2147483647 h 277"/>
              <a:gd name="T30" fmla="*/ 2147483647 w 452"/>
              <a:gd name="T31" fmla="*/ 2147483647 h 277"/>
              <a:gd name="T32" fmla="*/ 2147483647 w 452"/>
              <a:gd name="T33" fmla="*/ 2147483647 h 277"/>
              <a:gd name="T34" fmla="*/ 2147483647 w 452"/>
              <a:gd name="T35" fmla="*/ 2147483647 h 277"/>
              <a:gd name="T36" fmla="*/ 2147483647 w 452"/>
              <a:gd name="T37" fmla="*/ 2147483647 h 277"/>
              <a:gd name="T38" fmla="*/ 2147483647 w 452"/>
              <a:gd name="T39" fmla="*/ 2147483647 h 277"/>
              <a:gd name="T40" fmla="*/ 2147483647 w 452"/>
              <a:gd name="T41" fmla="*/ 2147483647 h 277"/>
              <a:gd name="T42" fmla="*/ 2147483647 w 452"/>
              <a:gd name="T43" fmla="*/ 2147483647 h 277"/>
              <a:gd name="T44" fmla="*/ 2147483647 w 452"/>
              <a:gd name="T45" fmla="*/ 2147483647 h 277"/>
              <a:gd name="T46" fmla="*/ 2147483647 w 452"/>
              <a:gd name="T47" fmla="*/ 2147483647 h 277"/>
              <a:gd name="T48" fmla="*/ 2147483647 w 452"/>
              <a:gd name="T49" fmla="*/ 2147483647 h 277"/>
              <a:gd name="T50" fmla="*/ 2147483647 w 452"/>
              <a:gd name="T51" fmla="*/ 2147483647 h 277"/>
              <a:gd name="T52" fmla="*/ 2147483647 w 452"/>
              <a:gd name="T53" fmla="*/ 2147483647 h 277"/>
              <a:gd name="T54" fmla="*/ 2147483647 w 452"/>
              <a:gd name="T55" fmla="*/ 2147483647 h 277"/>
              <a:gd name="T56" fmla="*/ 2147483647 w 452"/>
              <a:gd name="T57" fmla="*/ 2147483647 h 277"/>
              <a:gd name="T58" fmla="*/ 2147483647 w 452"/>
              <a:gd name="T59" fmla="*/ 2147483647 h 277"/>
              <a:gd name="T60" fmla="*/ 2147483647 w 452"/>
              <a:gd name="T61" fmla="*/ 2147483647 h 277"/>
              <a:gd name="T62" fmla="*/ 0 w 452"/>
              <a:gd name="T63" fmla="*/ 2147483647 h 277"/>
              <a:gd name="T64" fmla="*/ 2147483647 w 452"/>
              <a:gd name="T65" fmla="*/ 2147483647 h 277"/>
              <a:gd name="T66" fmla="*/ 2147483647 w 452"/>
              <a:gd name="T67" fmla="*/ 0 h 277"/>
              <a:gd name="T68" fmla="*/ 2147483647 w 452"/>
              <a:gd name="T69" fmla="*/ 2147483647 h 277"/>
              <a:gd name="T70" fmla="*/ 2147483647 w 452"/>
              <a:gd name="T71" fmla="*/ 2147483647 h 277"/>
              <a:gd name="T72" fmla="*/ 2147483647 w 452"/>
              <a:gd name="T73" fmla="*/ 2147483647 h 277"/>
              <a:gd name="T74" fmla="*/ 2147483647 w 452"/>
              <a:gd name="T75" fmla="*/ 0 h 277"/>
              <a:gd name="T76" fmla="*/ 2147483647 w 452"/>
              <a:gd name="T77" fmla="*/ 2147483647 h 277"/>
              <a:gd name="T78" fmla="*/ 2147483647 w 452"/>
              <a:gd name="T79" fmla="*/ 2147483647 h 277"/>
              <a:gd name="T80" fmla="*/ 2147483647 w 452"/>
              <a:gd name="T81" fmla="*/ 2147483647 h 277"/>
              <a:gd name="T82" fmla="*/ 2147483647 w 452"/>
              <a:gd name="T83" fmla="*/ 2147483647 h 277"/>
              <a:gd name="T84" fmla="*/ 2147483647 w 452"/>
              <a:gd name="T85" fmla="*/ 2147483647 h 277"/>
              <a:gd name="T86" fmla="*/ 2147483647 w 452"/>
              <a:gd name="T87" fmla="*/ 2147483647 h 277"/>
              <a:gd name="T88" fmla="*/ 2147483647 w 452"/>
              <a:gd name="T89" fmla="*/ 2147483647 h 277"/>
              <a:gd name="T90" fmla="*/ 2147483647 w 452"/>
              <a:gd name="T91" fmla="*/ 2147483647 h 277"/>
              <a:gd name="T92" fmla="*/ 2147483647 w 452"/>
              <a:gd name="T93" fmla="*/ 2147483647 h 277"/>
              <a:gd name="T94" fmla="*/ 2147483647 w 452"/>
              <a:gd name="T95" fmla="*/ 2147483647 h 277"/>
              <a:gd name="T96" fmla="*/ 2147483647 w 452"/>
              <a:gd name="T97" fmla="*/ 2147483647 h 277"/>
              <a:gd name="T98" fmla="*/ 2147483647 w 452"/>
              <a:gd name="T99" fmla="*/ 2147483647 h 277"/>
              <a:gd name="T100" fmla="*/ 2147483647 w 452"/>
              <a:gd name="T101" fmla="*/ 2147483647 h 277"/>
              <a:gd name="T102" fmla="*/ 2147483647 w 452"/>
              <a:gd name="T103" fmla="*/ 2147483647 h 277"/>
              <a:gd name="T104" fmla="*/ 2147483647 w 452"/>
              <a:gd name="T105" fmla="*/ 2147483647 h 277"/>
              <a:gd name="T106" fmla="*/ 2147483647 w 452"/>
              <a:gd name="T107" fmla="*/ 2147483647 h 277"/>
              <a:gd name="T108" fmla="*/ 2147483647 w 452"/>
              <a:gd name="T109" fmla="*/ 2147483647 h 2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52"/>
              <a:gd name="T166" fmla="*/ 0 h 277"/>
              <a:gd name="T167" fmla="*/ 452 w 452"/>
              <a:gd name="T168" fmla="*/ 277 h 2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52" h="277">
                <a:moveTo>
                  <a:pt x="422" y="196"/>
                </a:moveTo>
                <a:lnTo>
                  <a:pt x="422" y="205"/>
                </a:lnTo>
                <a:lnTo>
                  <a:pt x="412" y="205"/>
                </a:lnTo>
                <a:lnTo>
                  <a:pt x="392" y="205"/>
                </a:lnTo>
                <a:lnTo>
                  <a:pt x="382" y="187"/>
                </a:lnTo>
                <a:lnTo>
                  <a:pt x="362" y="179"/>
                </a:lnTo>
                <a:lnTo>
                  <a:pt x="352" y="179"/>
                </a:lnTo>
                <a:lnTo>
                  <a:pt x="352" y="187"/>
                </a:lnTo>
                <a:lnTo>
                  <a:pt x="362" y="187"/>
                </a:lnTo>
                <a:lnTo>
                  <a:pt x="352" y="187"/>
                </a:lnTo>
                <a:lnTo>
                  <a:pt x="352" y="196"/>
                </a:lnTo>
                <a:lnTo>
                  <a:pt x="362" y="196"/>
                </a:lnTo>
                <a:lnTo>
                  <a:pt x="362" y="205"/>
                </a:lnTo>
                <a:lnTo>
                  <a:pt x="372" y="205"/>
                </a:lnTo>
                <a:lnTo>
                  <a:pt x="382" y="205"/>
                </a:lnTo>
                <a:lnTo>
                  <a:pt x="382" y="214"/>
                </a:lnTo>
                <a:lnTo>
                  <a:pt x="392" y="214"/>
                </a:lnTo>
                <a:lnTo>
                  <a:pt x="402" y="214"/>
                </a:lnTo>
                <a:lnTo>
                  <a:pt x="402" y="223"/>
                </a:lnTo>
                <a:lnTo>
                  <a:pt x="402" y="232"/>
                </a:lnTo>
                <a:lnTo>
                  <a:pt x="402" y="241"/>
                </a:lnTo>
                <a:lnTo>
                  <a:pt x="402" y="250"/>
                </a:lnTo>
                <a:lnTo>
                  <a:pt x="402" y="259"/>
                </a:lnTo>
                <a:lnTo>
                  <a:pt x="382" y="250"/>
                </a:lnTo>
                <a:lnTo>
                  <a:pt x="362" y="241"/>
                </a:lnTo>
                <a:lnTo>
                  <a:pt x="342" y="232"/>
                </a:lnTo>
                <a:lnTo>
                  <a:pt x="352" y="250"/>
                </a:lnTo>
                <a:lnTo>
                  <a:pt x="372" y="259"/>
                </a:lnTo>
                <a:lnTo>
                  <a:pt x="372" y="268"/>
                </a:lnTo>
                <a:lnTo>
                  <a:pt x="372" y="277"/>
                </a:lnTo>
                <a:lnTo>
                  <a:pt x="372" y="268"/>
                </a:lnTo>
                <a:lnTo>
                  <a:pt x="352" y="259"/>
                </a:lnTo>
                <a:lnTo>
                  <a:pt x="342" y="259"/>
                </a:lnTo>
                <a:lnTo>
                  <a:pt x="332" y="259"/>
                </a:lnTo>
                <a:lnTo>
                  <a:pt x="302" y="259"/>
                </a:lnTo>
                <a:lnTo>
                  <a:pt x="292" y="250"/>
                </a:lnTo>
                <a:lnTo>
                  <a:pt x="292" y="232"/>
                </a:lnTo>
                <a:lnTo>
                  <a:pt x="272" y="232"/>
                </a:lnTo>
                <a:lnTo>
                  <a:pt x="262" y="223"/>
                </a:lnTo>
                <a:lnTo>
                  <a:pt x="241" y="214"/>
                </a:lnTo>
                <a:lnTo>
                  <a:pt x="241" y="223"/>
                </a:lnTo>
                <a:lnTo>
                  <a:pt x="231" y="214"/>
                </a:lnTo>
                <a:lnTo>
                  <a:pt x="221" y="214"/>
                </a:lnTo>
                <a:lnTo>
                  <a:pt x="211" y="223"/>
                </a:lnTo>
                <a:lnTo>
                  <a:pt x="191" y="214"/>
                </a:lnTo>
                <a:lnTo>
                  <a:pt x="191" y="205"/>
                </a:lnTo>
                <a:lnTo>
                  <a:pt x="201" y="205"/>
                </a:lnTo>
                <a:lnTo>
                  <a:pt x="211" y="205"/>
                </a:lnTo>
                <a:lnTo>
                  <a:pt x="221" y="205"/>
                </a:lnTo>
                <a:lnTo>
                  <a:pt x="231" y="205"/>
                </a:lnTo>
                <a:lnTo>
                  <a:pt x="241" y="205"/>
                </a:lnTo>
                <a:lnTo>
                  <a:pt x="251" y="205"/>
                </a:lnTo>
                <a:lnTo>
                  <a:pt x="262" y="196"/>
                </a:lnTo>
                <a:lnTo>
                  <a:pt x="251" y="196"/>
                </a:lnTo>
                <a:lnTo>
                  <a:pt x="251" y="187"/>
                </a:lnTo>
                <a:lnTo>
                  <a:pt x="241" y="187"/>
                </a:lnTo>
                <a:lnTo>
                  <a:pt x="251" y="179"/>
                </a:lnTo>
                <a:lnTo>
                  <a:pt x="262" y="179"/>
                </a:lnTo>
                <a:lnTo>
                  <a:pt x="272" y="179"/>
                </a:lnTo>
                <a:lnTo>
                  <a:pt x="272" y="170"/>
                </a:lnTo>
                <a:lnTo>
                  <a:pt x="272" y="161"/>
                </a:lnTo>
                <a:lnTo>
                  <a:pt x="272" y="143"/>
                </a:lnTo>
                <a:lnTo>
                  <a:pt x="251" y="125"/>
                </a:lnTo>
                <a:lnTo>
                  <a:pt x="231" y="116"/>
                </a:lnTo>
                <a:lnTo>
                  <a:pt x="231" y="125"/>
                </a:lnTo>
                <a:lnTo>
                  <a:pt x="221" y="125"/>
                </a:lnTo>
                <a:lnTo>
                  <a:pt x="211" y="125"/>
                </a:lnTo>
                <a:lnTo>
                  <a:pt x="211" y="116"/>
                </a:lnTo>
                <a:lnTo>
                  <a:pt x="221" y="116"/>
                </a:lnTo>
                <a:lnTo>
                  <a:pt x="211" y="107"/>
                </a:lnTo>
                <a:lnTo>
                  <a:pt x="201" y="89"/>
                </a:lnTo>
                <a:lnTo>
                  <a:pt x="181" y="89"/>
                </a:lnTo>
                <a:lnTo>
                  <a:pt x="171" y="89"/>
                </a:lnTo>
                <a:lnTo>
                  <a:pt x="171" y="98"/>
                </a:lnTo>
                <a:lnTo>
                  <a:pt x="161" y="107"/>
                </a:lnTo>
                <a:lnTo>
                  <a:pt x="151" y="107"/>
                </a:lnTo>
                <a:lnTo>
                  <a:pt x="151" y="98"/>
                </a:lnTo>
                <a:lnTo>
                  <a:pt x="131" y="89"/>
                </a:lnTo>
                <a:lnTo>
                  <a:pt x="101" y="98"/>
                </a:lnTo>
                <a:lnTo>
                  <a:pt x="71" y="98"/>
                </a:lnTo>
                <a:lnTo>
                  <a:pt x="71" y="89"/>
                </a:lnTo>
                <a:lnTo>
                  <a:pt x="61" y="89"/>
                </a:lnTo>
                <a:lnTo>
                  <a:pt x="51" y="89"/>
                </a:lnTo>
                <a:lnTo>
                  <a:pt x="41" y="89"/>
                </a:lnTo>
                <a:lnTo>
                  <a:pt x="31" y="89"/>
                </a:lnTo>
                <a:lnTo>
                  <a:pt x="21" y="80"/>
                </a:lnTo>
                <a:lnTo>
                  <a:pt x="10" y="71"/>
                </a:lnTo>
                <a:lnTo>
                  <a:pt x="21" y="71"/>
                </a:lnTo>
                <a:lnTo>
                  <a:pt x="31" y="71"/>
                </a:lnTo>
                <a:lnTo>
                  <a:pt x="41" y="71"/>
                </a:lnTo>
                <a:lnTo>
                  <a:pt x="41" y="62"/>
                </a:lnTo>
                <a:lnTo>
                  <a:pt x="31" y="62"/>
                </a:lnTo>
                <a:lnTo>
                  <a:pt x="10" y="62"/>
                </a:lnTo>
                <a:lnTo>
                  <a:pt x="10" y="53"/>
                </a:lnTo>
                <a:lnTo>
                  <a:pt x="0" y="53"/>
                </a:lnTo>
                <a:lnTo>
                  <a:pt x="10" y="35"/>
                </a:lnTo>
                <a:lnTo>
                  <a:pt x="10" y="26"/>
                </a:lnTo>
                <a:lnTo>
                  <a:pt x="10" y="17"/>
                </a:lnTo>
                <a:lnTo>
                  <a:pt x="31" y="0"/>
                </a:lnTo>
                <a:lnTo>
                  <a:pt x="41" y="0"/>
                </a:lnTo>
                <a:lnTo>
                  <a:pt x="61" y="0"/>
                </a:lnTo>
                <a:lnTo>
                  <a:pt x="71" y="0"/>
                </a:lnTo>
                <a:lnTo>
                  <a:pt x="71" y="8"/>
                </a:lnTo>
                <a:lnTo>
                  <a:pt x="61" y="17"/>
                </a:lnTo>
                <a:lnTo>
                  <a:pt x="51" y="26"/>
                </a:lnTo>
                <a:lnTo>
                  <a:pt x="51" y="35"/>
                </a:lnTo>
                <a:lnTo>
                  <a:pt x="61" y="35"/>
                </a:lnTo>
                <a:lnTo>
                  <a:pt x="61" y="44"/>
                </a:lnTo>
                <a:lnTo>
                  <a:pt x="71" y="44"/>
                </a:lnTo>
                <a:lnTo>
                  <a:pt x="71" y="35"/>
                </a:lnTo>
                <a:lnTo>
                  <a:pt x="71" y="26"/>
                </a:lnTo>
                <a:lnTo>
                  <a:pt x="81" y="8"/>
                </a:lnTo>
                <a:lnTo>
                  <a:pt x="111" y="0"/>
                </a:lnTo>
                <a:lnTo>
                  <a:pt x="131" y="0"/>
                </a:lnTo>
                <a:lnTo>
                  <a:pt x="141" y="0"/>
                </a:lnTo>
                <a:lnTo>
                  <a:pt x="141" y="17"/>
                </a:lnTo>
                <a:lnTo>
                  <a:pt x="151" y="35"/>
                </a:lnTo>
                <a:lnTo>
                  <a:pt x="161" y="35"/>
                </a:lnTo>
                <a:lnTo>
                  <a:pt x="171" y="35"/>
                </a:lnTo>
                <a:lnTo>
                  <a:pt x="181" y="35"/>
                </a:lnTo>
                <a:lnTo>
                  <a:pt x="191" y="35"/>
                </a:lnTo>
                <a:lnTo>
                  <a:pt x="201" y="26"/>
                </a:lnTo>
                <a:lnTo>
                  <a:pt x="211" y="26"/>
                </a:lnTo>
                <a:lnTo>
                  <a:pt x="221" y="35"/>
                </a:lnTo>
                <a:lnTo>
                  <a:pt x="241" y="35"/>
                </a:lnTo>
                <a:lnTo>
                  <a:pt x="241" y="44"/>
                </a:lnTo>
                <a:lnTo>
                  <a:pt x="251" y="53"/>
                </a:lnTo>
                <a:lnTo>
                  <a:pt x="272" y="62"/>
                </a:lnTo>
                <a:lnTo>
                  <a:pt x="282" y="62"/>
                </a:lnTo>
                <a:lnTo>
                  <a:pt x="292" y="62"/>
                </a:lnTo>
                <a:lnTo>
                  <a:pt x="302" y="62"/>
                </a:lnTo>
                <a:lnTo>
                  <a:pt x="312" y="71"/>
                </a:lnTo>
                <a:lnTo>
                  <a:pt x="332" y="80"/>
                </a:lnTo>
                <a:lnTo>
                  <a:pt x="342" y="80"/>
                </a:lnTo>
                <a:lnTo>
                  <a:pt x="342" y="89"/>
                </a:lnTo>
                <a:lnTo>
                  <a:pt x="352" y="89"/>
                </a:lnTo>
                <a:lnTo>
                  <a:pt x="362" y="89"/>
                </a:lnTo>
                <a:lnTo>
                  <a:pt x="372" y="98"/>
                </a:lnTo>
                <a:lnTo>
                  <a:pt x="362" y="98"/>
                </a:lnTo>
                <a:lnTo>
                  <a:pt x="352" y="107"/>
                </a:lnTo>
                <a:lnTo>
                  <a:pt x="342" y="107"/>
                </a:lnTo>
                <a:lnTo>
                  <a:pt x="352" y="107"/>
                </a:lnTo>
                <a:lnTo>
                  <a:pt x="362" y="107"/>
                </a:lnTo>
                <a:lnTo>
                  <a:pt x="372" y="107"/>
                </a:lnTo>
                <a:lnTo>
                  <a:pt x="372" y="116"/>
                </a:lnTo>
                <a:lnTo>
                  <a:pt x="362" y="116"/>
                </a:lnTo>
                <a:lnTo>
                  <a:pt x="352" y="125"/>
                </a:lnTo>
                <a:lnTo>
                  <a:pt x="362" y="125"/>
                </a:lnTo>
                <a:lnTo>
                  <a:pt x="372" y="125"/>
                </a:lnTo>
                <a:lnTo>
                  <a:pt x="372" y="134"/>
                </a:lnTo>
                <a:lnTo>
                  <a:pt x="382" y="143"/>
                </a:lnTo>
                <a:lnTo>
                  <a:pt x="392" y="152"/>
                </a:lnTo>
                <a:lnTo>
                  <a:pt x="402" y="152"/>
                </a:lnTo>
                <a:lnTo>
                  <a:pt x="402" y="161"/>
                </a:lnTo>
                <a:lnTo>
                  <a:pt x="412" y="161"/>
                </a:lnTo>
                <a:lnTo>
                  <a:pt x="422" y="161"/>
                </a:lnTo>
                <a:lnTo>
                  <a:pt x="432" y="170"/>
                </a:lnTo>
                <a:lnTo>
                  <a:pt x="442" y="170"/>
                </a:lnTo>
                <a:lnTo>
                  <a:pt x="442" y="179"/>
                </a:lnTo>
                <a:lnTo>
                  <a:pt x="452" y="179"/>
                </a:lnTo>
                <a:lnTo>
                  <a:pt x="442" y="179"/>
                </a:lnTo>
                <a:lnTo>
                  <a:pt x="442" y="187"/>
                </a:lnTo>
                <a:lnTo>
                  <a:pt x="442" y="196"/>
                </a:lnTo>
                <a:lnTo>
                  <a:pt x="432" y="196"/>
                </a:lnTo>
                <a:lnTo>
                  <a:pt x="422" y="1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3" name="Freeform 352"/>
          <p:cNvSpPr>
            <a:spLocks noChangeAspect="1"/>
          </p:cNvSpPr>
          <p:nvPr/>
        </p:nvSpPr>
        <p:spPr bwMode="auto">
          <a:xfrm>
            <a:off x="2895600" y="1196975"/>
            <a:ext cx="677863" cy="371475"/>
          </a:xfrm>
          <a:custGeom>
            <a:avLst/>
            <a:gdLst>
              <a:gd name="T0" fmla="*/ 2147483647 w 482"/>
              <a:gd name="T1" fmla="*/ 2147483647 h 224"/>
              <a:gd name="T2" fmla="*/ 2147483647 w 482"/>
              <a:gd name="T3" fmla="*/ 2147483647 h 224"/>
              <a:gd name="T4" fmla="*/ 2147483647 w 482"/>
              <a:gd name="T5" fmla="*/ 2147483647 h 224"/>
              <a:gd name="T6" fmla="*/ 2147483647 w 482"/>
              <a:gd name="T7" fmla="*/ 2147483647 h 224"/>
              <a:gd name="T8" fmla="*/ 2147483647 w 482"/>
              <a:gd name="T9" fmla="*/ 2147483647 h 224"/>
              <a:gd name="T10" fmla="*/ 2147483647 w 482"/>
              <a:gd name="T11" fmla="*/ 2147483647 h 224"/>
              <a:gd name="T12" fmla="*/ 2147483647 w 482"/>
              <a:gd name="T13" fmla="*/ 2147483647 h 224"/>
              <a:gd name="T14" fmla="*/ 2147483647 w 482"/>
              <a:gd name="T15" fmla="*/ 2147483647 h 224"/>
              <a:gd name="T16" fmla="*/ 2147483647 w 482"/>
              <a:gd name="T17" fmla="*/ 2147483647 h 224"/>
              <a:gd name="T18" fmla="*/ 2147483647 w 482"/>
              <a:gd name="T19" fmla="*/ 2147483647 h 224"/>
              <a:gd name="T20" fmla="*/ 2147483647 w 482"/>
              <a:gd name="T21" fmla="*/ 2147483647 h 224"/>
              <a:gd name="T22" fmla="*/ 2147483647 w 482"/>
              <a:gd name="T23" fmla="*/ 2147483647 h 224"/>
              <a:gd name="T24" fmla="*/ 2147483647 w 482"/>
              <a:gd name="T25" fmla="*/ 2147483647 h 224"/>
              <a:gd name="T26" fmla="*/ 2147483647 w 482"/>
              <a:gd name="T27" fmla="*/ 2147483647 h 224"/>
              <a:gd name="T28" fmla="*/ 2147483647 w 482"/>
              <a:gd name="T29" fmla="*/ 2147483647 h 224"/>
              <a:gd name="T30" fmla="*/ 2147483647 w 482"/>
              <a:gd name="T31" fmla="*/ 2147483647 h 224"/>
              <a:gd name="T32" fmla="*/ 2147483647 w 482"/>
              <a:gd name="T33" fmla="*/ 2147483647 h 224"/>
              <a:gd name="T34" fmla="*/ 2147483647 w 482"/>
              <a:gd name="T35" fmla="*/ 2147483647 h 224"/>
              <a:gd name="T36" fmla="*/ 2147483647 w 482"/>
              <a:gd name="T37" fmla="*/ 2147483647 h 224"/>
              <a:gd name="T38" fmla="*/ 2147483647 w 482"/>
              <a:gd name="T39" fmla="*/ 2147483647 h 224"/>
              <a:gd name="T40" fmla="*/ 2147483647 w 482"/>
              <a:gd name="T41" fmla="*/ 2147483647 h 224"/>
              <a:gd name="T42" fmla="*/ 2147483647 w 482"/>
              <a:gd name="T43" fmla="*/ 2147483647 h 224"/>
              <a:gd name="T44" fmla="*/ 2147483647 w 482"/>
              <a:gd name="T45" fmla="*/ 2147483647 h 224"/>
              <a:gd name="T46" fmla="*/ 2147483647 w 482"/>
              <a:gd name="T47" fmla="*/ 2147483647 h 224"/>
              <a:gd name="T48" fmla="*/ 2147483647 w 482"/>
              <a:gd name="T49" fmla="*/ 2147483647 h 224"/>
              <a:gd name="T50" fmla="*/ 2147483647 w 482"/>
              <a:gd name="T51" fmla="*/ 2147483647 h 224"/>
              <a:gd name="T52" fmla="*/ 2147483647 w 482"/>
              <a:gd name="T53" fmla="*/ 2147483647 h 224"/>
              <a:gd name="T54" fmla="*/ 2147483647 w 482"/>
              <a:gd name="T55" fmla="*/ 2147483647 h 224"/>
              <a:gd name="T56" fmla="*/ 2147483647 w 482"/>
              <a:gd name="T57" fmla="*/ 2147483647 h 224"/>
              <a:gd name="T58" fmla="*/ 2147483647 w 482"/>
              <a:gd name="T59" fmla="*/ 2147483647 h 224"/>
              <a:gd name="T60" fmla="*/ 2147483647 w 482"/>
              <a:gd name="T61" fmla="*/ 2147483647 h 224"/>
              <a:gd name="T62" fmla="*/ 2147483647 w 482"/>
              <a:gd name="T63" fmla="*/ 2147483647 h 224"/>
              <a:gd name="T64" fmla="*/ 2147483647 w 482"/>
              <a:gd name="T65" fmla="*/ 2147483647 h 224"/>
              <a:gd name="T66" fmla="*/ 2147483647 w 482"/>
              <a:gd name="T67" fmla="*/ 2147483647 h 224"/>
              <a:gd name="T68" fmla="*/ 2147483647 w 482"/>
              <a:gd name="T69" fmla="*/ 2147483647 h 224"/>
              <a:gd name="T70" fmla="*/ 2147483647 w 482"/>
              <a:gd name="T71" fmla="*/ 2147483647 h 224"/>
              <a:gd name="T72" fmla="*/ 2147483647 w 482"/>
              <a:gd name="T73" fmla="*/ 2147483647 h 224"/>
              <a:gd name="T74" fmla="*/ 2147483647 w 482"/>
              <a:gd name="T75" fmla="*/ 2147483647 h 224"/>
              <a:gd name="T76" fmla="*/ 2147483647 w 482"/>
              <a:gd name="T77" fmla="*/ 2147483647 h 224"/>
              <a:gd name="T78" fmla="*/ 2147483647 w 482"/>
              <a:gd name="T79" fmla="*/ 2147483647 h 224"/>
              <a:gd name="T80" fmla="*/ 2147483647 w 482"/>
              <a:gd name="T81" fmla="*/ 2147483647 h 224"/>
              <a:gd name="T82" fmla="*/ 2147483647 w 482"/>
              <a:gd name="T83" fmla="*/ 2147483647 h 224"/>
              <a:gd name="T84" fmla="*/ 2147483647 w 482"/>
              <a:gd name="T85" fmla="*/ 2147483647 h 224"/>
              <a:gd name="T86" fmla="*/ 2147483647 w 482"/>
              <a:gd name="T87" fmla="*/ 2147483647 h 224"/>
              <a:gd name="T88" fmla="*/ 2147483647 w 482"/>
              <a:gd name="T89" fmla="*/ 2147483647 h 224"/>
              <a:gd name="T90" fmla="*/ 2147483647 w 482"/>
              <a:gd name="T91" fmla="*/ 2147483647 h 224"/>
              <a:gd name="T92" fmla="*/ 2147483647 w 482"/>
              <a:gd name="T93" fmla="*/ 2147483647 h 224"/>
              <a:gd name="T94" fmla="*/ 2147483647 w 482"/>
              <a:gd name="T95" fmla="*/ 2147483647 h 224"/>
              <a:gd name="T96" fmla="*/ 2147483647 w 482"/>
              <a:gd name="T97" fmla="*/ 2147483647 h 224"/>
              <a:gd name="T98" fmla="*/ 2147483647 w 482"/>
              <a:gd name="T99" fmla="*/ 0 h 224"/>
              <a:gd name="T100" fmla="*/ 2147483647 w 482"/>
              <a:gd name="T101" fmla="*/ 2147483647 h 224"/>
              <a:gd name="T102" fmla="*/ 2147483647 w 482"/>
              <a:gd name="T103" fmla="*/ 0 h 224"/>
              <a:gd name="T104" fmla="*/ 2147483647 w 482"/>
              <a:gd name="T105" fmla="*/ 0 h 224"/>
              <a:gd name="T106" fmla="*/ 2147483647 w 482"/>
              <a:gd name="T107" fmla="*/ 2147483647 h 2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82"/>
              <a:gd name="T163" fmla="*/ 0 h 224"/>
              <a:gd name="T164" fmla="*/ 482 w 482"/>
              <a:gd name="T165" fmla="*/ 224 h 22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82" h="224">
                <a:moveTo>
                  <a:pt x="402" y="9"/>
                </a:moveTo>
                <a:lnTo>
                  <a:pt x="392" y="18"/>
                </a:lnTo>
                <a:lnTo>
                  <a:pt x="382" y="18"/>
                </a:lnTo>
                <a:lnTo>
                  <a:pt x="402" y="18"/>
                </a:lnTo>
                <a:lnTo>
                  <a:pt x="412" y="9"/>
                </a:lnTo>
                <a:lnTo>
                  <a:pt x="432" y="9"/>
                </a:lnTo>
                <a:lnTo>
                  <a:pt x="442" y="18"/>
                </a:lnTo>
                <a:lnTo>
                  <a:pt x="462" y="27"/>
                </a:lnTo>
                <a:lnTo>
                  <a:pt x="472" y="27"/>
                </a:lnTo>
                <a:lnTo>
                  <a:pt x="482" y="27"/>
                </a:lnTo>
                <a:lnTo>
                  <a:pt x="482" y="36"/>
                </a:lnTo>
                <a:lnTo>
                  <a:pt x="472" y="36"/>
                </a:lnTo>
                <a:lnTo>
                  <a:pt x="442" y="45"/>
                </a:lnTo>
                <a:lnTo>
                  <a:pt x="422" y="54"/>
                </a:lnTo>
                <a:lnTo>
                  <a:pt x="392" y="63"/>
                </a:lnTo>
                <a:lnTo>
                  <a:pt x="402" y="63"/>
                </a:lnTo>
                <a:lnTo>
                  <a:pt x="422" y="63"/>
                </a:lnTo>
                <a:lnTo>
                  <a:pt x="432" y="63"/>
                </a:lnTo>
                <a:lnTo>
                  <a:pt x="412" y="72"/>
                </a:lnTo>
                <a:lnTo>
                  <a:pt x="392" y="81"/>
                </a:lnTo>
                <a:lnTo>
                  <a:pt x="372" y="90"/>
                </a:lnTo>
                <a:lnTo>
                  <a:pt x="352" y="90"/>
                </a:lnTo>
                <a:lnTo>
                  <a:pt x="332" y="108"/>
                </a:lnTo>
                <a:lnTo>
                  <a:pt x="322" y="117"/>
                </a:lnTo>
                <a:lnTo>
                  <a:pt x="312" y="117"/>
                </a:lnTo>
                <a:lnTo>
                  <a:pt x="302" y="117"/>
                </a:lnTo>
                <a:lnTo>
                  <a:pt x="292" y="117"/>
                </a:lnTo>
                <a:lnTo>
                  <a:pt x="271" y="126"/>
                </a:lnTo>
                <a:lnTo>
                  <a:pt x="261" y="134"/>
                </a:lnTo>
                <a:lnTo>
                  <a:pt x="271" y="134"/>
                </a:lnTo>
                <a:lnTo>
                  <a:pt x="271" y="143"/>
                </a:lnTo>
                <a:lnTo>
                  <a:pt x="261" y="143"/>
                </a:lnTo>
                <a:lnTo>
                  <a:pt x="271" y="152"/>
                </a:lnTo>
                <a:lnTo>
                  <a:pt x="261" y="161"/>
                </a:lnTo>
                <a:lnTo>
                  <a:pt x="251" y="170"/>
                </a:lnTo>
                <a:lnTo>
                  <a:pt x="241" y="179"/>
                </a:lnTo>
                <a:lnTo>
                  <a:pt x="231" y="179"/>
                </a:lnTo>
                <a:lnTo>
                  <a:pt x="221" y="179"/>
                </a:lnTo>
                <a:lnTo>
                  <a:pt x="221" y="188"/>
                </a:lnTo>
                <a:lnTo>
                  <a:pt x="201" y="197"/>
                </a:lnTo>
                <a:lnTo>
                  <a:pt x="201" y="206"/>
                </a:lnTo>
                <a:lnTo>
                  <a:pt x="211" y="206"/>
                </a:lnTo>
                <a:lnTo>
                  <a:pt x="221" y="206"/>
                </a:lnTo>
                <a:lnTo>
                  <a:pt x="211" y="215"/>
                </a:lnTo>
                <a:lnTo>
                  <a:pt x="201" y="224"/>
                </a:lnTo>
                <a:lnTo>
                  <a:pt x="181" y="224"/>
                </a:lnTo>
                <a:lnTo>
                  <a:pt x="171" y="224"/>
                </a:lnTo>
                <a:lnTo>
                  <a:pt x="161" y="215"/>
                </a:lnTo>
                <a:lnTo>
                  <a:pt x="141" y="215"/>
                </a:lnTo>
                <a:lnTo>
                  <a:pt x="121" y="215"/>
                </a:lnTo>
                <a:lnTo>
                  <a:pt x="111" y="215"/>
                </a:lnTo>
                <a:lnTo>
                  <a:pt x="111" y="224"/>
                </a:lnTo>
                <a:lnTo>
                  <a:pt x="101" y="224"/>
                </a:lnTo>
                <a:lnTo>
                  <a:pt x="91" y="224"/>
                </a:lnTo>
                <a:lnTo>
                  <a:pt x="71" y="215"/>
                </a:lnTo>
                <a:lnTo>
                  <a:pt x="51" y="215"/>
                </a:lnTo>
                <a:lnTo>
                  <a:pt x="40" y="215"/>
                </a:lnTo>
                <a:lnTo>
                  <a:pt x="51" y="206"/>
                </a:lnTo>
                <a:lnTo>
                  <a:pt x="71" y="197"/>
                </a:lnTo>
                <a:lnTo>
                  <a:pt x="81" y="197"/>
                </a:lnTo>
                <a:lnTo>
                  <a:pt x="71" y="188"/>
                </a:lnTo>
                <a:lnTo>
                  <a:pt x="61" y="179"/>
                </a:lnTo>
                <a:lnTo>
                  <a:pt x="71" y="179"/>
                </a:lnTo>
                <a:lnTo>
                  <a:pt x="91" y="179"/>
                </a:lnTo>
                <a:lnTo>
                  <a:pt x="101" y="179"/>
                </a:lnTo>
                <a:lnTo>
                  <a:pt x="111" y="188"/>
                </a:lnTo>
                <a:lnTo>
                  <a:pt x="121" y="188"/>
                </a:lnTo>
                <a:lnTo>
                  <a:pt x="111" y="179"/>
                </a:lnTo>
                <a:lnTo>
                  <a:pt x="101" y="179"/>
                </a:lnTo>
                <a:lnTo>
                  <a:pt x="101" y="170"/>
                </a:lnTo>
                <a:lnTo>
                  <a:pt x="91" y="170"/>
                </a:lnTo>
                <a:lnTo>
                  <a:pt x="81" y="170"/>
                </a:lnTo>
                <a:lnTo>
                  <a:pt x="71" y="170"/>
                </a:lnTo>
                <a:lnTo>
                  <a:pt x="71" y="161"/>
                </a:lnTo>
                <a:lnTo>
                  <a:pt x="71" y="152"/>
                </a:lnTo>
                <a:lnTo>
                  <a:pt x="81" y="152"/>
                </a:lnTo>
                <a:lnTo>
                  <a:pt x="91" y="152"/>
                </a:lnTo>
                <a:lnTo>
                  <a:pt x="101" y="152"/>
                </a:lnTo>
                <a:lnTo>
                  <a:pt x="111" y="143"/>
                </a:lnTo>
                <a:lnTo>
                  <a:pt x="121" y="134"/>
                </a:lnTo>
                <a:lnTo>
                  <a:pt x="111" y="117"/>
                </a:lnTo>
                <a:lnTo>
                  <a:pt x="91" y="117"/>
                </a:lnTo>
                <a:lnTo>
                  <a:pt x="81" y="108"/>
                </a:lnTo>
                <a:lnTo>
                  <a:pt x="91" y="108"/>
                </a:lnTo>
                <a:lnTo>
                  <a:pt x="101" y="108"/>
                </a:lnTo>
                <a:lnTo>
                  <a:pt x="91" y="108"/>
                </a:lnTo>
                <a:lnTo>
                  <a:pt x="91" y="99"/>
                </a:lnTo>
                <a:lnTo>
                  <a:pt x="101" y="99"/>
                </a:lnTo>
                <a:lnTo>
                  <a:pt x="111" y="99"/>
                </a:lnTo>
                <a:lnTo>
                  <a:pt x="121" y="99"/>
                </a:lnTo>
                <a:lnTo>
                  <a:pt x="141" y="108"/>
                </a:lnTo>
                <a:lnTo>
                  <a:pt x="141" y="117"/>
                </a:lnTo>
                <a:lnTo>
                  <a:pt x="161" y="117"/>
                </a:lnTo>
                <a:lnTo>
                  <a:pt x="151" y="117"/>
                </a:lnTo>
                <a:lnTo>
                  <a:pt x="141" y="108"/>
                </a:lnTo>
                <a:lnTo>
                  <a:pt x="141" y="99"/>
                </a:lnTo>
                <a:lnTo>
                  <a:pt x="151" y="99"/>
                </a:lnTo>
                <a:lnTo>
                  <a:pt x="161" y="99"/>
                </a:lnTo>
                <a:lnTo>
                  <a:pt x="171" y="99"/>
                </a:lnTo>
                <a:lnTo>
                  <a:pt x="181" y="90"/>
                </a:lnTo>
                <a:lnTo>
                  <a:pt x="191" y="90"/>
                </a:lnTo>
                <a:lnTo>
                  <a:pt x="201" y="90"/>
                </a:lnTo>
                <a:lnTo>
                  <a:pt x="191" y="90"/>
                </a:lnTo>
                <a:lnTo>
                  <a:pt x="171" y="90"/>
                </a:lnTo>
                <a:lnTo>
                  <a:pt x="161" y="90"/>
                </a:lnTo>
                <a:lnTo>
                  <a:pt x="141" y="90"/>
                </a:lnTo>
                <a:lnTo>
                  <a:pt x="131" y="90"/>
                </a:lnTo>
                <a:lnTo>
                  <a:pt x="121" y="90"/>
                </a:lnTo>
                <a:lnTo>
                  <a:pt x="111" y="90"/>
                </a:lnTo>
                <a:lnTo>
                  <a:pt x="101" y="90"/>
                </a:lnTo>
                <a:lnTo>
                  <a:pt x="91" y="90"/>
                </a:lnTo>
                <a:lnTo>
                  <a:pt x="81" y="90"/>
                </a:lnTo>
                <a:lnTo>
                  <a:pt x="71" y="90"/>
                </a:lnTo>
                <a:lnTo>
                  <a:pt x="51" y="90"/>
                </a:lnTo>
                <a:lnTo>
                  <a:pt x="40" y="81"/>
                </a:lnTo>
                <a:lnTo>
                  <a:pt x="51" y="81"/>
                </a:lnTo>
                <a:lnTo>
                  <a:pt x="61" y="72"/>
                </a:lnTo>
                <a:lnTo>
                  <a:pt x="51" y="72"/>
                </a:lnTo>
                <a:lnTo>
                  <a:pt x="40" y="72"/>
                </a:lnTo>
                <a:lnTo>
                  <a:pt x="40" y="63"/>
                </a:lnTo>
                <a:lnTo>
                  <a:pt x="51" y="63"/>
                </a:lnTo>
                <a:lnTo>
                  <a:pt x="71" y="63"/>
                </a:lnTo>
                <a:lnTo>
                  <a:pt x="61" y="63"/>
                </a:lnTo>
                <a:lnTo>
                  <a:pt x="51" y="63"/>
                </a:lnTo>
                <a:lnTo>
                  <a:pt x="40" y="63"/>
                </a:lnTo>
                <a:lnTo>
                  <a:pt x="30" y="63"/>
                </a:lnTo>
                <a:lnTo>
                  <a:pt x="40" y="63"/>
                </a:lnTo>
                <a:lnTo>
                  <a:pt x="30" y="63"/>
                </a:lnTo>
                <a:lnTo>
                  <a:pt x="20" y="63"/>
                </a:lnTo>
                <a:lnTo>
                  <a:pt x="10" y="63"/>
                </a:lnTo>
                <a:lnTo>
                  <a:pt x="0" y="63"/>
                </a:lnTo>
                <a:lnTo>
                  <a:pt x="10" y="54"/>
                </a:lnTo>
                <a:lnTo>
                  <a:pt x="40" y="45"/>
                </a:lnTo>
                <a:lnTo>
                  <a:pt x="61" y="36"/>
                </a:lnTo>
                <a:lnTo>
                  <a:pt x="71" y="36"/>
                </a:lnTo>
                <a:lnTo>
                  <a:pt x="91" y="27"/>
                </a:lnTo>
                <a:lnTo>
                  <a:pt x="101" y="27"/>
                </a:lnTo>
                <a:lnTo>
                  <a:pt x="111" y="27"/>
                </a:lnTo>
                <a:lnTo>
                  <a:pt x="121" y="27"/>
                </a:lnTo>
                <a:lnTo>
                  <a:pt x="141" y="36"/>
                </a:lnTo>
                <a:lnTo>
                  <a:pt x="141" y="27"/>
                </a:lnTo>
                <a:lnTo>
                  <a:pt x="151" y="18"/>
                </a:lnTo>
                <a:lnTo>
                  <a:pt x="161" y="18"/>
                </a:lnTo>
                <a:lnTo>
                  <a:pt x="171" y="18"/>
                </a:lnTo>
                <a:lnTo>
                  <a:pt x="171" y="9"/>
                </a:lnTo>
                <a:lnTo>
                  <a:pt x="181" y="9"/>
                </a:lnTo>
                <a:lnTo>
                  <a:pt x="201" y="9"/>
                </a:lnTo>
                <a:lnTo>
                  <a:pt x="221" y="9"/>
                </a:lnTo>
                <a:lnTo>
                  <a:pt x="241" y="9"/>
                </a:lnTo>
                <a:lnTo>
                  <a:pt x="251" y="0"/>
                </a:lnTo>
                <a:lnTo>
                  <a:pt x="261" y="0"/>
                </a:lnTo>
                <a:lnTo>
                  <a:pt x="271" y="9"/>
                </a:lnTo>
                <a:lnTo>
                  <a:pt x="281" y="9"/>
                </a:lnTo>
                <a:lnTo>
                  <a:pt x="281" y="0"/>
                </a:lnTo>
                <a:lnTo>
                  <a:pt x="292" y="0"/>
                </a:lnTo>
                <a:lnTo>
                  <a:pt x="302" y="0"/>
                </a:lnTo>
                <a:lnTo>
                  <a:pt x="312" y="0"/>
                </a:lnTo>
                <a:lnTo>
                  <a:pt x="322" y="0"/>
                </a:lnTo>
                <a:lnTo>
                  <a:pt x="342" y="0"/>
                </a:lnTo>
                <a:lnTo>
                  <a:pt x="372" y="9"/>
                </a:lnTo>
                <a:lnTo>
                  <a:pt x="402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4" name="Freeform 353"/>
          <p:cNvSpPr>
            <a:spLocks noChangeAspect="1"/>
          </p:cNvSpPr>
          <p:nvPr/>
        </p:nvSpPr>
        <p:spPr bwMode="auto">
          <a:xfrm>
            <a:off x="3319463" y="1165225"/>
            <a:ext cx="1292225" cy="1046163"/>
          </a:xfrm>
          <a:custGeom>
            <a:avLst/>
            <a:gdLst>
              <a:gd name="T0" fmla="*/ 2147483647 w 923"/>
              <a:gd name="T1" fmla="*/ 2147483647 h 627"/>
              <a:gd name="T2" fmla="*/ 2147483647 w 923"/>
              <a:gd name="T3" fmla="*/ 2147483647 h 627"/>
              <a:gd name="T4" fmla="*/ 2147483647 w 923"/>
              <a:gd name="T5" fmla="*/ 2147483647 h 627"/>
              <a:gd name="T6" fmla="*/ 2147483647 w 923"/>
              <a:gd name="T7" fmla="*/ 2147483647 h 627"/>
              <a:gd name="T8" fmla="*/ 2147483647 w 923"/>
              <a:gd name="T9" fmla="*/ 2147483647 h 627"/>
              <a:gd name="T10" fmla="*/ 2147483647 w 923"/>
              <a:gd name="T11" fmla="*/ 2147483647 h 627"/>
              <a:gd name="T12" fmla="*/ 2147483647 w 923"/>
              <a:gd name="T13" fmla="*/ 2147483647 h 627"/>
              <a:gd name="T14" fmla="*/ 2147483647 w 923"/>
              <a:gd name="T15" fmla="*/ 2147483647 h 627"/>
              <a:gd name="T16" fmla="*/ 2147483647 w 923"/>
              <a:gd name="T17" fmla="*/ 2147483647 h 627"/>
              <a:gd name="T18" fmla="*/ 2147483647 w 923"/>
              <a:gd name="T19" fmla="*/ 2147483647 h 627"/>
              <a:gd name="T20" fmla="*/ 0 w 923"/>
              <a:gd name="T21" fmla="*/ 2147483647 h 627"/>
              <a:gd name="T22" fmla="*/ 2147483647 w 923"/>
              <a:gd name="T23" fmla="*/ 2147483647 h 627"/>
              <a:gd name="T24" fmla="*/ 2147483647 w 923"/>
              <a:gd name="T25" fmla="*/ 2147483647 h 627"/>
              <a:gd name="T26" fmla="*/ 2147483647 w 923"/>
              <a:gd name="T27" fmla="*/ 2147483647 h 627"/>
              <a:gd name="T28" fmla="*/ 2147483647 w 923"/>
              <a:gd name="T29" fmla="*/ 2147483647 h 627"/>
              <a:gd name="T30" fmla="*/ 2147483647 w 923"/>
              <a:gd name="T31" fmla="*/ 2147483647 h 627"/>
              <a:gd name="T32" fmla="*/ 2147483647 w 923"/>
              <a:gd name="T33" fmla="*/ 2147483647 h 627"/>
              <a:gd name="T34" fmla="*/ 2147483647 w 923"/>
              <a:gd name="T35" fmla="*/ 2147483647 h 627"/>
              <a:gd name="T36" fmla="*/ 2147483647 w 923"/>
              <a:gd name="T37" fmla="*/ 2147483647 h 627"/>
              <a:gd name="T38" fmla="*/ 2147483647 w 923"/>
              <a:gd name="T39" fmla="*/ 2147483647 h 627"/>
              <a:gd name="T40" fmla="*/ 2147483647 w 923"/>
              <a:gd name="T41" fmla="*/ 0 h 627"/>
              <a:gd name="T42" fmla="*/ 2147483647 w 923"/>
              <a:gd name="T43" fmla="*/ 2147483647 h 627"/>
              <a:gd name="T44" fmla="*/ 2147483647 w 923"/>
              <a:gd name="T45" fmla="*/ 2147483647 h 627"/>
              <a:gd name="T46" fmla="*/ 2147483647 w 923"/>
              <a:gd name="T47" fmla="*/ 2147483647 h 627"/>
              <a:gd name="T48" fmla="*/ 2147483647 w 923"/>
              <a:gd name="T49" fmla="*/ 2147483647 h 627"/>
              <a:gd name="T50" fmla="*/ 2147483647 w 923"/>
              <a:gd name="T51" fmla="*/ 2147483647 h 627"/>
              <a:gd name="T52" fmla="*/ 2147483647 w 923"/>
              <a:gd name="T53" fmla="*/ 2147483647 h 627"/>
              <a:gd name="T54" fmla="*/ 2147483647 w 923"/>
              <a:gd name="T55" fmla="*/ 2147483647 h 627"/>
              <a:gd name="T56" fmla="*/ 2147483647 w 923"/>
              <a:gd name="T57" fmla="*/ 2147483647 h 627"/>
              <a:gd name="T58" fmla="*/ 2147483647 w 923"/>
              <a:gd name="T59" fmla="*/ 2147483647 h 627"/>
              <a:gd name="T60" fmla="*/ 2147483647 w 923"/>
              <a:gd name="T61" fmla="*/ 2147483647 h 627"/>
              <a:gd name="T62" fmla="*/ 2147483647 w 923"/>
              <a:gd name="T63" fmla="*/ 2147483647 h 627"/>
              <a:gd name="T64" fmla="*/ 2147483647 w 923"/>
              <a:gd name="T65" fmla="*/ 2147483647 h 627"/>
              <a:gd name="T66" fmla="*/ 2147483647 w 923"/>
              <a:gd name="T67" fmla="*/ 2147483647 h 627"/>
              <a:gd name="T68" fmla="*/ 2147483647 w 923"/>
              <a:gd name="T69" fmla="*/ 2147483647 h 627"/>
              <a:gd name="T70" fmla="*/ 2147483647 w 923"/>
              <a:gd name="T71" fmla="*/ 2147483647 h 627"/>
              <a:gd name="T72" fmla="*/ 2147483647 w 923"/>
              <a:gd name="T73" fmla="*/ 2147483647 h 627"/>
              <a:gd name="T74" fmla="*/ 2147483647 w 923"/>
              <a:gd name="T75" fmla="*/ 2147483647 h 627"/>
              <a:gd name="T76" fmla="*/ 2147483647 w 923"/>
              <a:gd name="T77" fmla="*/ 2147483647 h 627"/>
              <a:gd name="T78" fmla="*/ 2147483647 w 923"/>
              <a:gd name="T79" fmla="*/ 2147483647 h 627"/>
              <a:gd name="T80" fmla="*/ 2147483647 w 923"/>
              <a:gd name="T81" fmla="*/ 2147483647 h 627"/>
              <a:gd name="T82" fmla="*/ 2147483647 w 923"/>
              <a:gd name="T83" fmla="*/ 2147483647 h 627"/>
              <a:gd name="T84" fmla="*/ 2147483647 w 923"/>
              <a:gd name="T85" fmla="*/ 2147483647 h 627"/>
              <a:gd name="T86" fmla="*/ 2147483647 w 923"/>
              <a:gd name="T87" fmla="*/ 2147483647 h 627"/>
              <a:gd name="T88" fmla="*/ 2147483647 w 923"/>
              <a:gd name="T89" fmla="*/ 2147483647 h 627"/>
              <a:gd name="T90" fmla="*/ 2147483647 w 923"/>
              <a:gd name="T91" fmla="*/ 2147483647 h 627"/>
              <a:gd name="T92" fmla="*/ 2147483647 w 923"/>
              <a:gd name="T93" fmla="*/ 2147483647 h 627"/>
              <a:gd name="T94" fmla="*/ 2147483647 w 923"/>
              <a:gd name="T95" fmla="*/ 2147483647 h 627"/>
              <a:gd name="T96" fmla="*/ 2147483647 w 923"/>
              <a:gd name="T97" fmla="*/ 2147483647 h 627"/>
              <a:gd name="T98" fmla="*/ 2147483647 w 923"/>
              <a:gd name="T99" fmla="*/ 2147483647 h 627"/>
              <a:gd name="T100" fmla="*/ 2147483647 w 923"/>
              <a:gd name="T101" fmla="*/ 2147483647 h 627"/>
              <a:gd name="T102" fmla="*/ 2147483647 w 923"/>
              <a:gd name="T103" fmla="*/ 2147483647 h 627"/>
              <a:gd name="T104" fmla="*/ 2147483647 w 923"/>
              <a:gd name="T105" fmla="*/ 2147483647 h 62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923"/>
              <a:gd name="T160" fmla="*/ 0 h 627"/>
              <a:gd name="T161" fmla="*/ 923 w 923"/>
              <a:gd name="T162" fmla="*/ 627 h 62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923" h="627">
                <a:moveTo>
                  <a:pt x="311" y="439"/>
                </a:moveTo>
                <a:lnTo>
                  <a:pt x="321" y="439"/>
                </a:lnTo>
                <a:lnTo>
                  <a:pt x="321" y="430"/>
                </a:lnTo>
                <a:lnTo>
                  <a:pt x="331" y="421"/>
                </a:lnTo>
                <a:lnTo>
                  <a:pt x="341" y="403"/>
                </a:lnTo>
                <a:lnTo>
                  <a:pt x="321" y="403"/>
                </a:lnTo>
                <a:lnTo>
                  <a:pt x="291" y="403"/>
                </a:lnTo>
                <a:lnTo>
                  <a:pt x="281" y="385"/>
                </a:lnTo>
                <a:lnTo>
                  <a:pt x="291" y="385"/>
                </a:lnTo>
                <a:lnTo>
                  <a:pt x="301" y="394"/>
                </a:lnTo>
                <a:lnTo>
                  <a:pt x="311" y="394"/>
                </a:lnTo>
                <a:lnTo>
                  <a:pt x="321" y="394"/>
                </a:lnTo>
                <a:lnTo>
                  <a:pt x="321" y="385"/>
                </a:lnTo>
                <a:lnTo>
                  <a:pt x="321" y="376"/>
                </a:lnTo>
                <a:lnTo>
                  <a:pt x="301" y="367"/>
                </a:lnTo>
                <a:lnTo>
                  <a:pt x="291" y="358"/>
                </a:lnTo>
                <a:lnTo>
                  <a:pt x="291" y="367"/>
                </a:lnTo>
                <a:lnTo>
                  <a:pt x="281" y="367"/>
                </a:lnTo>
                <a:lnTo>
                  <a:pt x="271" y="376"/>
                </a:lnTo>
                <a:lnTo>
                  <a:pt x="261" y="367"/>
                </a:lnTo>
                <a:lnTo>
                  <a:pt x="261" y="358"/>
                </a:lnTo>
                <a:lnTo>
                  <a:pt x="261" y="349"/>
                </a:lnTo>
                <a:lnTo>
                  <a:pt x="271" y="349"/>
                </a:lnTo>
                <a:lnTo>
                  <a:pt x="271" y="340"/>
                </a:lnTo>
                <a:lnTo>
                  <a:pt x="261" y="331"/>
                </a:lnTo>
                <a:lnTo>
                  <a:pt x="261" y="322"/>
                </a:lnTo>
                <a:lnTo>
                  <a:pt x="261" y="305"/>
                </a:lnTo>
                <a:lnTo>
                  <a:pt x="241" y="287"/>
                </a:lnTo>
                <a:lnTo>
                  <a:pt x="231" y="269"/>
                </a:lnTo>
                <a:lnTo>
                  <a:pt x="200" y="260"/>
                </a:lnTo>
                <a:lnTo>
                  <a:pt x="180" y="242"/>
                </a:lnTo>
                <a:lnTo>
                  <a:pt x="150" y="242"/>
                </a:lnTo>
                <a:lnTo>
                  <a:pt x="140" y="242"/>
                </a:lnTo>
                <a:lnTo>
                  <a:pt x="130" y="242"/>
                </a:lnTo>
                <a:lnTo>
                  <a:pt x="120" y="251"/>
                </a:lnTo>
                <a:lnTo>
                  <a:pt x="110" y="251"/>
                </a:lnTo>
                <a:lnTo>
                  <a:pt x="110" y="242"/>
                </a:lnTo>
                <a:lnTo>
                  <a:pt x="100" y="242"/>
                </a:lnTo>
                <a:lnTo>
                  <a:pt x="100" y="251"/>
                </a:lnTo>
                <a:lnTo>
                  <a:pt x="90" y="251"/>
                </a:lnTo>
                <a:lnTo>
                  <a:pt x="80" y="251"/>
                </a:lnTo>
                <a:lnTo>
                  <a:pt x="70" y="242"/>
                </a:lnTo>
                <a:lnTo>
                  <a:pt x="60" y="242"/>
                </a:lnTo>
                <a:lnTo>
                  <a:pt x="60" y="233"/>
                </a:lnTo>
                <a:lnTo>
                  <a:pt x="70" y="233"/>
                </a:lnTo>
                <a:lnTo>
                  <a:pt x="70" y="224"/>
                </a:lnTo>
                <a:lnTo>
                  <a:pt x="60" y="224"/>
                </a:lnTo>
                <a:lnTo>
                  <a:pt x="50" y="224"/>
                </a:lnTo>
                <a:lnTo>
                  <a:pt x="40" y="224"/>
                </a:lnTo>
                <a:lnTo>
                  <a:pt x="30" y="224"/>
                </a:lnTo>
                <a:lnTo>
                  <a:pt x="30" y="215"/>
                </a:lnTo>
                <a:lnTo>
                  <a:pt x="40" y="215"/>
                </a:lnTo>
                <a:lnTo>
                  <a:pt x="50" y="215"/>
                </a:lnTo>
                <a:lnTo>
                  <a:pt x="60" y="215"/>
                </a:lnTo>
                <a:lnTo>
                  <a:pt x="70" y="215"/>
                </a:lnTo>
                <a:lnTo>
                  <a:pt x="70" y="206"/>
                </a:lnTo>
                <a:lnTo>
                  <a:pt x="90" y="206"/>
                </a:lnTo>
                <a:lnTo>
                  <a:pt x="100" y="206"/>
                </a:lnTo>
                <a:lnTo>
                  <a:pt x="100" y="197"/>
                </a:lnTo>
                <a:lnTo>
                  <a:pt x="90" y="197"/>
                </a:lnTo>
                <a:lnTo>
                  <a:pt x="80" y="197"/>
                </a:lnTo>
                <a:lnTo>
                  <a:pt x="70" y="197"/>
                </a:lnTo>
                <a:lnTo>
                  <a:pt x="60" y="197"/>
                </a:lnTo>
                <a:lnTo>
                  <a:pt x="40" y="197"/>
                </a:lnTo>
                <a:lnTo>
                  <a:pt x="20" y="197"/>
                </a:lnTo>
                <a:lnTo>
                  <a:pt x="0" y="179"/>
                </a:lnTo>
                <a:lnTo>
                  <a:pt x="10" y="170"/>
                </a:lnTo>
                <a:lnTo>
                  <a:pt x="20" y="170"/>
                </a:lnTo>
                <a:lnTo>
                  <a:pt x="30" y="170"/>
                </a:lnTo>
                <a:lnTo>
                  <a:pt x="40" y="170"/>
                </a:lnTo>
                <a:lnTo>
                  <a:pt x="50" y="161"/>
                </a:lnTo>
                <a:lnTo>
                  <a:pt x="60" y="161"/>
                </a:lnTo>
                <a:lnTo>
                  <a:pt x="70" y="161"/>
                </a:lnTo>
                <a:lnTo>
                  <a:pt x="90" y="161"/>
                </a:lnTo>
                <a:lnTo>
                  <a:pt x="100" y="152"/>
                </a:lnTo>
                <a:lnTo>
                  <a:pt x="110" y="144"/>
                </a:lnTo>
                <a:lnTo>
                  <a:pt x="120" y="135"/>
                </a:lnTo>
                <a:lnTo>
                  <a:pt x="100" y="126"/>
                </a:lnTo>
                <a:lnTo>
                  <a:pt x="90" y="126"/>
                </a:lnTo>
                <a:lnTo>
                  <a:pt x="80" y="117"/>
                </a:lnTo>
                <a:lnTo>
                  <a:pt x="90" y="108"/>
                </a:lnTo>
                <a:lnTo>
                  <a:pt x="110" y="108"/>
                </a:lnTo>
                <a:lnTo>
                  <a:pt x="130" y="99"/>
                </a:lnTo>
                <a:lnTo>
                  <a:pt x="140" y="81"/>
                </a:lnTo>
                <a:lnTo>
                  <a:pt x="150" y="81"/>
                </a:lnTo>
                <a:lnTo>
                  <a:pt x="160" y="90"/>
                </a:lnTo>
                <a:lnTo>
                  <a:pt x="170" y="81"/>
                </a:lnTo>
                <a:lnTo>
                  <a:pt x="170" y="72"/>
                </a:lnTo>
                <a:lnTo>
                  <a:pt x="180" y="63"/>
                </a:lnTo>
                <a:lnTo>
                  <a:pt x="200" y="63"/>
                </a:lnTo>
                <a:lnTo>
                  <a:pt x="210" y="54"/>
                </a:lnTo>
                <a:lnTo>
                  <a:pt x="231" y="54"/>
                </a:lnTo>
                <a:lnTo>
                  <a:pt x="241" y="45"/>
                </a:lnTo>
                <a:lnTo>
                  <a:pt x="261" y="45"/>
                </a:lnTo>
                <a:lnTo>
                  <a:pt x="271" y="45"/>
                </a:lnTo>
                <a:lnTo>
                  <a:pt x="281" y="54"/>
                </a:lnTo>
                <a:lnTo>
                  <a:pt x="291" y="63"/>
                </a:lnTo>
                <a:lnTo>
                  <a:pt x="291" y="54"/>
                </a:lnTo>
                <a:lnTo>
                  <a:pt x="291" y="45"/>
                </a:lnTo>
                <a:lnTo>
                  <a:pt x="301" y="54"/>
                </a:lnTo>
                <a:lnTo>
                  <a:pt x="321" y="54"/>
                </a:lnTo>
                <a:lnTo>
                  <a:pt x="321" y="45"/>
                </a:lnTo>
                <a:lnTo>
                  <a:pt x="331" y="45"/>
                </a:lnTo>
                <a:lnTo>
                  <a:pt x="351" y="45"/>
                </a:lnTo>
                <a:lnTo>
                  <a:pt x="371" y="45"/>
                </a:lnTo>
                <a:lnTo>
                  <a:pt x="381" y="54"/>
                </a:lnTo>
                <a:lnTo>
                  <a:pt x="391" y="54"/>
                </a:lnTo>
                <a:lnTo>
                  <a:pt x="401" y="54"/>
                </a:lnTo>
                <a:lnTo>
                  <a:pt x="391" y="54"/>
                </a:lnTo>
                <a:lnTo>
                  <a:pt x="381" y="45"/>
                </a:lnTo>
                <a:lnTo>
                  <a:pt x="371" y="36"/>
                </a:lnTo>
                <a:lnTo>
                  <a:pt x="381" y="36"/>
                </a:lnTo>
                <a:lnTo>
                  <a:pt x="391" y="36"/>
                </a:lnTo>
                <a:lnTo>
                  <a:pt x="391" y="27"/>
                </a:lnTo>
                <a:lnTo>
                  <a:pt x="401" y="18"/>
                </a:lnTo>
                <a:lnTo>
                  <a:pt x="421" y="18"/>
                </a:lnTo>
                <a:lnTo>
                  <a:pt x="431" y="18"/>
                </a:lnTo>
                <a:lnTo>
                  <a:pt x="441" y="18"/>
                </a:lnTo>
                <a:lnTo>
                  <a:pt x="461" y="18"/>
                </a:lnTo>
                <a:lnTo>
                  <a:pt x="472" y="18"/>
                </a:lnTo>
                <a:lnTo>
                  <a:pt x="482" y="18"/>
                </a:lnTo>
                <a:lnTo>
                  <a:pt x="492" y="18"/>
                </a:lnTo>
                <a:lnTo>
                  <a:pt x="502" y="18"/>
                </a:lnTo>
                <a:lnTo>
                  <a:pt x="522" y="9"/>
                </a:lnTo>
                <a:lnTo>
                  <a:pt x="552" y="0"/>
                </a:lnTo>
                <a:lnTo>
                  <a:pt x="572" y="0"/>
                </a:lnTo>
                <a:lnTo>
                  <a:pt x="602" y="0"/>
                </a:lnTo>
                <a:lnTo>
                  <a:pt x="622" y="0"/>
                </a:lnTo>
                <a:lnTo>
                  <a:pt x="662" y="0"/>
                </a:lnTo>
                <a:lnTo>
                  <a:pt x="682" y="9"/>
                </a:lnTo>
                <a:lnTo>
                  <a:pt x="713" y="18"/>
                </a:lnTo>
                <a:lnTo>
                  <a:pt x="733" y="27"/>
                </a:lnTo>
                <a:lnTo>
                  <a:pt x="753" y="27"/>
                </a:lnTo>
                <a:lnTo>
                  <a:pt x="763" y="27"/>
                </a:lnTo>
                <a:lnTo>
                  <a:pt x="783" y="36"/>
                </a:lnTo>
                <a:lnTo>
                  <a:pt x="773" y="45"/>
                </a:lnTo>
                <a:lnTo>
                  <a:pt x="753" y="45"/>
                </a:lnTo>
                <a:lnTo>
                  <a:pt x="723" y="45"/>
                </a:lnTo>
                <a:lnTo>
                  <a:pt x="713" y="54"/>
                </a:lnTo>
                <a:lnTo>
                  <a:pt x="672" y="54"/>
                </a:lnTo>
                <a:lnTo>
                  <a:pt x="622" y="54"/>
                </a:lnTo>
                <a:lnTo>
                  <a:pt x="612" y="54"/>
                </a:lnTo>
                <a:lnTo>
                  <a:pt x="622" y="63"/>
                </a:lnTo>
                <a:lnTo>
                  <a:pt x="662" y="54"/>
                </a:lnTo>
                <a:lnTo>
                  <a:pt x="692" y="54"/>
                </a:lnTo>
                <a:lnTo>
                  <a:pt x="723" y="54"/>
                </a:lnTo>
                <a:lnTo>
                  <a:pt x="713" y="63"/>
                </a:lnTo>
                <a:lnTo>
                  <a:pt x="702" y="81"/>
                </a:lnTo>
                <a:lnTo>
                  <a:pt x="692" y="81"/>
                </a:lnTo>
                <a:lnTo>
                  <a:pt x="723" y="81"/>
                </a:lnTo>
                <a:lnTo>
                  <a:pt x="743" y="63"/>
                </a:lnTo>
                <a:lnTo>
                  <a:pt x="763" y="54"/>
                </a:lnTo>
                <a:lnTo>
                  <a:pt x="773" y="54"/>
                </a:lnTo>
                <a:lnTo>
                  <a:pt x="773" y="63"/>
                </a:lnTo>
                <a:lnTo>
                  <a:pt x="783" y="72"/>
                </a:lnTo>
                <a:lnTo>
                  <a:pt x="763" y="81"/>
                </a:lnTo>
                <a:lnTo>
                  <a:pt x="753" y="99"/>
                </a:lnTo>
                <a:lnTo>
                  <a:pt x="743" y="108"/>
                </a:lnTo>
                <a:lnTo>
                  <a:pt x="763" y="99"/>
                </a:lnTo>
                <a:lnTo>
                  <a:pt x="783" y="81"/>
                </a:lnTo>
                <a:lnTo>
                  <a:pt x="793" y="72"/>
                </a:lnTo>
                <a:lnTo>
                  <a:pt x="803" y="72"/>
                </a:lnTo>
                <a:lnTo>
                  <a:pt x="823" y="72"/>
                </a:lnTo>
                <a:lnTo>
                  <a:pt x="833" y="72"/>
                </a:lnTo>
                <a:lnTo>
                  <a:pt x="843" y="72"/>
                </a:lnTo>
                <a:lnTo>
                  <a:pt x="853" y="72"/>
                </a:lnTo>
                <a:lnTo>
                  <a:pt x="853" y="63"/>
                </a:lnTo>
                <a:lnTo>
                  <a:pt x="863" y="63"/>
                </a:lnTo>
                <a:lnTo>
                  <a:pt x="883" y="63"/>
                </a:lnTo>
                <a:lnTo>
                  <a:pt x="893" y="63"/>
                </a:lnTo>
                <a:lnTo>
                  <a:pt x="893" y="54"/>
                </a:lnTo>
                <a:lnTo>
                  <a:pt x="913" y="54"/>
                </a:lnTo>
                <a:lnTo>
                  <a:pt x="923" y="63"/>
                </a:lnTo>
                <a:lnTo>
                  <a:pt x="923" y="72"/>
                </a:lnTo>
                <a:lnTo>
                  <a:pt x="923" y="81"/>
                </a:lnTo>
                <a:lnTo>
                  <a:pt x="893" y="90"/>
                </a:lnTo>
                <a:lnTo>
                  <a:pt x="883" y="99"/>
                </a:lnTo>
                <a:lnTo>
                  <a:pt x="863" y="108"/>
                </a:lnTo>
                <a:lnTo>
                  <a:pt x="873" y="108"/>
                </a:lnTo>
                <a:lnTo>
                  <a:pt x="863" y="117"/>
                </a:lnTo>
                <a:lnTo>
                  <a:pt x="853" y="117"/>
                </a:lnTo>
                <a:lnTo>
                  <a:pt x="853" y="126"/>
                </a:lnTo>
                <a:lnTo>
                  <a:pt x="843" y="135"/>
                </a:lnTo>
                <a:lnTo>
                  <a:pt x="833" y="135"/>
                </a:lnTo>
                <a:lnTo>
                  <a:pt x="823" y="135"/>
                </a:lnTo>
                <a:lnTo>
                  <a:pt x="823" y="144"/>
                </a:lnTo>
                <a:lnTo>
                  <a:pt x="823" y="152"/>
                </a:lnTo>
                <a:lnTo>
                  <a:pt x="813" y="161"/>
                </a:lnTo>
                <a:lnTo>
                  <a:pt x="803" y="170"/>
                </a:lnTo>
                <a:lnTo>
                  <a:pt x="793" y="170"/>
                </a:lnTo>
                <a:lnTo>
                  <a:pt x="793" y="179"/>
                </a:lnTo>
                <a:lnTo>
                  <a:pt x="793" y="188"/>
                </a:lnTo>
                <a:lnTo>
                  <a:pt x="803" y="188"/>
                </a:lnTo>
                <a:lnTo>
                  <a:pt x="813" y="188"/>
                </a:lnTo>
                <a:lnTo>
                  <a:pt x="823" y="188"/>
                </a:lnTo>
                <a:lnTo>
                  <a:pt x="823" y="197"/>
                </a:lnTo>
                <a:lnTo>
                  <a:pt x="833" y="197"/>
                </a:lnTo>
                <a:lnTo>
                  <a:pt x="823" y="197"/>
                </a:lnTo>
                <a:lnTo>
                  <a:pt x="843" y="206"/>
                </a:lnTo>
                <a:lnTo>
                  <a:pt x="843" y="215"/>
                </a:lnTo>
                <a:lnTo>
                  <a:pt x="833" y="224"/>
                </a:lnTo>
                <a:lnTo>
                  <a:pt x="823" y="224"/>
                </a:lnTo>
                <a:lnTo>
                  <a:pt x="803" y="224"/>
                </a:lnTo>
                <a:lnTo>
                  <a:pt x="793" y="224"/>
                </a:lnTo>
                <a:lnTo>
                  <a:pt x="793" y="233"/>
                </a:lnTo>
                <a:lnTo>
                  <a:pt x="803" y="233"/>
                </a:lnTo>
                <a:lnTo>
                  <a:pt x="813" y="233"/>
                </a:lnTo>
                <a:lnTo>
                  <a:pt x="823" y="251"/>
                </a:lnTo>
                <a:lnTo>
                  <a:pt x="823" y="260"/>
                </a:lnTo>
                <a:lnTo>
                  <a:pt x="823" y="269"/>
                </a:lnTo>
                <a:lnTo>
                  <a:pt x="813" y="269"/>
                </a:lnTo>
                <a:lnTo>
                  <a:pt x="803" y="269"/>
                </a:lnTo>
                <a:lnTo>
                  <a:pt x="803" y="278"/>
                </a:lnTo>
                <a:lnTo>
                  <a:pt x="813" y="287"/>
                </a:lnTo>
                <a:lnTo>
                  <a:pt x="823" y="287"/>
                </a:lnTo>
                <a:lnTo>
                  <a:pt x="813" y="296"/>
                </a:lnTo>
                <a:lnTo>
                  <a:pt x="803" y="296"/>
                </a:lnTo>
                <a:lnTo>
                  <a:pt x="803" y="305"/>
                </a:lnTo>
                <a:lnTo>
                  <a:pt x="793" y="314"/>
                </a:lnTo>
                <a:lnTo>
                  <a:pt x="783" y="322"/>
                </a:lnTo>
                <a:lnTo>
                  <a:pt x="773" y="322"/>
                </a:lnTo>
                <a:lnTo>
                  <a:pt x="763" y="314"/>
                </a:lnTo>
                <a:lnTo>
                  <a:pt x="753" y="314"/>
                </a:lnTo>
                <a:lnTo>
                  <a:pt x="763" y="322"/>
                </a:lnTo>
                <a:lnTo>
                  <a:pt x="773" y="322"/>
                </a:lnTo>
                <a:lnTo>
                  <a:pt x="783" y="340"/>
                </a:lnTo>
                <a:lnTo>
                  <a:pt x="783" y="349"/>
                </a:lnTo>
                <a:lnTo>
                  <a:pt x="773" y="349"/>
                </a:lnTo>
                <a:lnTo>
                  <a:pt x="763" y="349"/>
                </a:lnTo>
                <a:lnTo>
                  <a:pt x="753" y="340"/>
                </a:lnTo>
                <a:lnTo>
                  <a:pt x="743" y="322"/>
                </a:lnTo>
                <a:lnTo>
                  <a:pt x="733" y="322"/>
                </a:lnTo>
                <a:lnTo>
                  <a:pt x="733" y="331"/>
                </a:lnTo>
                <a:lnTo>
                  <a:pt x="763" y="349"/>
                </a:lnTo>
                <a:lnTo>
                  <a:pt x="783" y="367"/>
                </a:lnTo>
                <a:lnTo>
                  <a:pt x="793" y="385"/>
                </a:lnTo>
                <a:lnTo>
                  <a:pt x="793" y="394"/>
                </a:lnTo>
                <a:lnTo>
                  <a:pt x="783" y="394"/>
                </a:lnTo>
                <a:lnTo>
                  <a:pt x="763" y="385"/>
                </a:lnTo>
                <a:lnTo>
                  <a:pt x="753" y="376"/>
                </a:lnTo>
                <a:lnTo>
                  <a:pt x="733" y="376"/>
                </a:lnTo>
                <a:lnTo>
                  <a:pt x="723" y="376"/>
                </a:lnTo>
                <a:lnTo>
                  <a:pt x="733" y="376"/>
                </a:lnTo>
                <a:lnTo>
                  <a:pt x="723" y="385"/>
                </a:lnTo>
                <a:lnTo>
                  <a:pt x="733" y="403"/>
                </a:lnTo>
                <a:lnTo>
                  <a:pt x="763" y="403"/>
                </a:lnTo>
                <a:lnTo>
                  <a:pt x="783" y="403"/>
                </a:lnTo>
                <a:lnTo>
                  <a:pt x="773" y="403"/>
                </a:lnTo>
                <a:lnTo>
                  <a:pt x="763" y="412"/>
                </a:lnTo>
                <a:lnTo>
                  <a:pt x="743" y="421"/>
                </a:lnTo>
                <a:lnTo>
                  <a:pt x="723" y="430"/>
                </a:lnTo>
                <a:lnTo>
                  <a:pt x="692" y="439"/>
                </a:lnTo>
                <a:lnTo>
                  <a:pt x="682" y="439"/>
                </a:lnTo>
                <a:lnTo>
                  <a:pt x="662" y="448"/>
                </a:lnTo>
                <a:lnTo>
                  <a:pt x="642" y="448"/>
                </a:lnTo>
                <a:lnTo>
                  <a:pt x="632" y="448"/>
                </a:lnTo>
                <a:lnTo>
                  <a:pt x="622" y="448"/>
                </a:lnTo>
                <a:lnTo>
                  <a:pt x="622" y="457"/>
                </a:lnTo>
                <a:lnTo>
                  <a:pt x="622" y="466"/>
                </a:lnTo>
                <a:lnTo>
                  <a:pt x="612" y="466"/>
                </a:lnTo>
                <a:lnTo>
                  <a:pt x="602" y="475"/>
                </a:lnTo>
                <a:lnTo>
                  <a:pt x="592" y="484"/>
                </a:lnTo>
                <a:lnTo>
                  <a:pt x="592" y="493"/>
                </a:lnTo>
                <a:lnTo>
                  <a:pt x="582" y="493"/>
                </a:lnTo>
                <a:lnTo>
                  <a:pt x="562" y="501"/>
                </a:lnTo>
                <a:lnTo>
                  <a:pt x="552" y="501"/>
                </a:lnTo>
                <a:lnTo>
                  <a:pt x="542" y="501"/>
                </a:lnTo>
                <a:lnTo>
                  <a:pt x="542" y="493"/>
                </a:lnTo>
                <a:lnTo>
                  <a:pt x="532" y="493"/>
                </a:lnTo>
                <a:lnTo>
                  <a:pt x="532" y="501"/>
                </a:lnTo>
                <a:lnTo>
                  <a:pt x="532" y="510"/>
                </a:lnTo>
                <a:lnTo>
                  <a:pt x="522" y="519"/>
                </a:lnTo>
                <a:lnTo>
                  <a:pt x="492" y="519"/>
                </a:lnTo>
                <a:lnTo>
                  <a:pt x="492" y="528"/>
                </a:lnTo>
                <a:lnTo>
                  <a:pt x="492" y="537"/>
                </a:lnTo>
                <a:lnTo>
                  <a:pt x="492" y="546"/>
                </a:lnTo>
                <a:lnTo>
                  <a:pt x="492" y="555"/>
                </a:lnTo>
                <a:lnTo>
                  <a:pt x="472" y="555"/>
                </a:lnTo>
                <a:lnTo>
                  <a:pt x="472" y="573"/>
                </a:lnTo>
                <a:lnTo>
                  <a:pt x="461" y="573"/>
                </a:lnTo>
                <a:lnTo>
                  <a:pt x="461" y="582"/>
                </a:lnTo>
                <a:lnTo>
                  <a:pt x="472" y="600"/>
                </a:lnTo>
                <a:lnTo>
                  <a:pt x="461" y="600"/>
                </a:lnTo>
                <a:lnTo>
                  <a:pt x="461" y="618"/>
                </a:lnTo>
                <a:lnTo>
                  <a:pt x="451" y="627"/>
                </a:lnTo>
                <a:lnTo>
                  <a:pt x="441" y="627"/>
                </a:lnTo>
                <a:lnTo>
                  <a:pt x="441" y="618"/>
                </a:lnTo>
                <a:lnTo>
                  <a:pt x="431" y="618"/>
                </a:lnTo>
                <a:lnTo>
                  <a:pt x="431" y="627"/>
                </a:lnTo>
                <a:lnTo>
                  <a:pt x="421" y="618"/>
                </a:lnTo>
                <a:lnTo>
                  <a:pt x="411" y="600"/>
                </a:lnTo>
                <a:lnTo>
                  <a:pt x="401" y="600"/>
                </a:lnTo>
                <a:lnTo>
                  <a:pt x="391" y="600"/>
                </a:lnTo>
                <a:lnTo>
                  <a:pt x="381" y="600"/>
                </a:lnTo>
                <a:lnTo>
                  <a:pt x="371" y="600"/>
                </a:lnTo>
                <a:lnTo>
                  <a:pt x="361" y="600"/>
                </a:lnTo>
                <a:lnTo>
                  <a:pt x="361" y="591"/>
                </a:lnTo>
                <a:lnTo>
                  <a:pt x="361" y="582"/>
                </a:lnTo>
                <a:lnTo>
                  <a:pt x="351" y="573"/>
                </a:lnTo>
                <a:lnTo>
                  <a:pt x="331" y="555"/>
                </a:lnTo>
                <a:lnTo>
                  <a:pt x="321" y="546"/>
                </a:lnTo>
                <a:lnTo>
                  <a:pt x="321" y="537"/>
                </a:lnTo>
                <a:lnTo>
                  <a:pt x="331" y="537"/>
                </a:lnTo>
                <a:lnTo>
                  <a:pt x="331" y="528"/>
                </a:lnTo>
                <a:lnTo>
                  <a:pt x="321" y="528"/>
                </a:lnTo>
                <a:lnTo>
                  <a:pt x="311" y="528"/>
                </a:lnTo>
                <a:lnTo>
                  <a:pt x="311" y="519"/>
                </a:lnTo>
                <a:lnTo>
                  <a:pt x="301" y="519"/>
                </a:lnTo>
                <a:lnTo>
                  <a:pt x="291" y="501"/>
                </a:lnTo>
                <a:lnTo>
                  <a:pt x="291" y="493"/>
                </a:lnTo>
                <a:lnTo>
                  <a:pt x="291" y="484"/>
                </a:lnTo>
                <a:lnTo>
                  <a:pt x="291" y="475"/>
                </a:lnTo>
                <a:lnTo>
                  <a:pt x="291" y="466"/>
                </a:lnTo>
                <a:lnTo>
                  <a:pt x="301" y="457"/>
                </a:lnTo>
                <a:lnTo>
                  <a:pt x="311" y="448"/>
                </a:lnTo>
                <a:lnTo>
                  <a:pt x="311" y="43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5" name="Freeform 354"/>
          <p:cNvSpPr>
            <a:spLocks noChangeAspect="1"/>
          </p:cNvSpPr>
          <p:nvPr/>
        </p:nvSpPr>
        <p:spPr bwMode="auto">
          <a:xfrm>
            <a:off x="3698875" y="1838325"/>
            <a:ext cx="69850" cy="44450"/>
          </a:xfrm>
          <a:custGeom>
            <a:avLst/>
            <a:gdLst>
              <a:gd name="T0" fmla="*/ 2147483647 w 50"/>
              <a:gd name="T1" fmla="*/ 2147483647 h 27"/>
              <a:gd name="T2" fmla="*/ 2147483647 w 50"/>
              <a:gd name="T3" fmla="*/ 2147483647 h 27"/>
              <a:gd name="T4" fmla="*/ 0 w 50"/>
              <a:gd name="T5" fmla="*/ 2147483647 h 27"/>
              <a:gd name="T6" fmla="*/ 0 w 50"/>
              <a:gd name="T7" fmla="*/ 0 h 27"/>
              <a:gd name="T8" fmla="*/ 2147483647 w 50"/>
              <a:gd name="T9" fmla="*/ 0 h 27"/>
              <a:gd name="T10" fmla="*/ 2147483647 w 50"/>
              <a:gd name="T11" fmla="*/ 0 h 27"/>
              <a:gd name="T12" fmla="*/ 2147483647 w 50"/>
              <a:gd name="T13" fmla="*/ 0 h 27"/>
              <a:gd name="T14" fmla="*/ 2147483647 w 50"/>
              <a:gd name="T15" fmla="*/ 2147483647 h 27"/>
              <a:gd name="T16" fmla="*/ 2147483647 w 50"/>
              <a:gd name="T17" fmla="*/ 2147483647 h 27"/>
              <a:gd name="T18" fmla="*/ 2147483647 w 50"/>
              <a:gd name="T19" fmla="*/ 2147483647 h 27"/>
              <a:gd name="T20" fmla="*/ 2147483647 w 50"/>
              <a:gd name="T21" fmla="*/ 2147483647 h 27"/>
              <a:gd name="T22" fmla="*/ 2147483647 w 50"/>
              <a:gd name="T23" fmla="*/ 2147483647 h 27"/>
              <a:gd name="T24" fmla="*/ 2147483647 w 50"/>
              <a:gd name="T25" fmla="*/ 2147483647 h 2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"/>
              <a:gd name="T40" fmla="*/ 0 h 27"/>
              <a:gd name="T41" fmla="*/ 50 w 50"/>
              <a:gd name="T42" fmla="*/ 27 h 2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" h="27">
                <a:moveTo>
                  <a:pt x="10" y="27"/>
                </a:moveTo>
                <a:lnTo>
                  <a:pt x="10" y="18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lnTo>
                  <a:pt x="30" y="0"/>
                </a:lnTo>
                <a:lnTo>
                  <a:pt x="50" y="9"/>
                </a:lnTo>
                <a:lnTo>
                  <a:pt x="40" y="18"/>
                </a:lnTo>
                <a:lnTo>
                  <a:pt x="30" y="27"/>
                </a:lnTo>
                <a:lnTo>
                  <a:pt x="20" y="27"/>
                </a:lnTo>
                <a:lnTo>
                  <a:pt x="10" y="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6" name="Freeform 355"/>
          <p:cNvSpPr>
            <a:spLocks noChangeAspect="1"/>
          </p:cNvSpPr>
          <p:nvPr/>
        </p:nvSpPr>
        <p:spPr bwMode="auto">
          <a:xfrm>
            <a:off x="4473575" y="1600200"/>
            <a:ext cx="53975" cy="30163"/>
          </a:xfrm>
          <a:custGeom>
            <a:avLst/>
            <a:gdLst>
              <a:gd name="T0" fmla="*/ 2147483647 w 40"/>
              <a:gd name="T1" fmla="*/ 2147483647 h 18"/>
              <a:gd name="T2" fmla="*/ 2147483647 w 40"/>
              <a:gd name="T3" fmla="*/ 2147483647 h 18"/>
              <a:gd name="T4" fmla="*/ 0 w 40"/>
              <a:gd name="T5" fmla="*/ 2147483647 h 18"/>
              <a:gd name="T6" fmla="*/ 2147483647 w 40"/>
              <a:gd name="T7" fmla="*/ 2147483647 h 18"/>
              <a:gd name="T8" fmla="*/ 2147483647 w 40"/>
              <a:gd name="T9" fmla="*/ 0 h 18"/>
              <a:gd name="T10" fmla="*/ 2147483647 w 40"/>
              <a:gd name="T11" fmla="*/ 0 h 18"/>
              <a:gd name="T12" fmla="*/ 2147483647 w 40"/>
              <a:gd name="T13" fmla="*/ 2147483647 h 18"/>
              <a:gd name="T14" fmla="*/ 2147483647 w 40"/>
              <a:gd name="T15" fmla="*/ 2147483647 h 18"/>
              <a:gd name="T16" fmla="*/ 2147483647 w 40"/>
              <a:gd name="T17" fmla="*/ 2147483647 h 18"/>
              <a:gd name="T18" fmla="*/ 2147483647 w 40"/>
              <a:gd name="T19" fmla="*/ 2147483647 h 18"/>
              <a:gd name="T20" fmla="*/ 2147483647 w 40"/>
              <a:gd name="T21" fmla="*/ 2147483647 h 18"/>
              <a:gd name="T22" fmla="*/ 2147483647 w 40"/>
              <a:gd name="T23" fmla="*/ 2147483647 h 18"/>
              <a:gd name="T24" fmla="*/ 2147483647 w 40"/>
              <a:gd name="T25" fmla="*/ 2147483647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"/>
              <a:gd name="T40" fmla="*/ 0 h 18"/>
              <a:gd name="T41" fmla="*/ 40 w 40"/>
              <a:gd name="T42" fmla="*/ 18 h 1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" h="18">
                <a:moveTo>
                  <a:pt x="10" y="18"/>
                </a:moveTo>
                <a:lnTo>
                  <a:pt x="10" y="9"/>
                </a:lnTo>
                <a:lnTo>
                  <a:pt x="0" y="9"/>
                </a:lnTo>
                <a:lnTo>
                  <a:pt x="10" y="9"/>
                </a:lnTo>
                <a:lnTo>
                  <a:pt x="10" y="0"/>
                </a:lnTo>
                <a:lnTo>
                  <a:pt x="20" y="0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30" y="9"/>
                </a:lnTo>
                <a:lnTo>
                  <a:pt x="20" y="18"/>
                </a:lnTo>
                <a:lnTo>
                  <a:pt x="1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7" name="Freeform 356"/>
          <p:cNvSpPr>
            <a:spLocks noChangeAspect="1"/>
          </p:cNvSpPr>
          <p:nvPr/>
        </p:nvSpPr>
        <p:spPr bwMode="auto">
          <a:xfrm>
            <a:off x="4473575" y="1600200"/>
            <a:ext cx="53975" cy="30163"/>
          </a:xfrm>
          <a:custGeom>
            <a:avLst/>
            <a:gdLst>
              <a:gd name="T0" fmla="*/ 2147483647 w 40"/>
              <a:gd name="T1" fmla="*/ 2147483647 h 18"/>
              <a:gd name="T2" fmla="*/ 2147483647 w 40"/>
              <a:gd name="T3" fmla="*/ 2147483647 h 18"/>
              <a:gd name="T4" fmla="*/ 0 w 40"/>
              <a:gd name="T5" fmla="*/ 2147483647 h 18"/>
              <a:gd name="T6" fmla="*/ 2147483647 w 40"/>
              <a:gd name="T7" fmla="*/ 2147483647 h 18"/>
              <a:gd name="T8" fmla="*/ 2147483647 w 40"/>
              <a:gd name="T9" fmla="*/ 0 h 18"/>
              <a:gd name="T10" fmla="*/ 2147483647 w 40"/>
              <a:gd name="T11" fmla="*/ 0 h 18"/>
              <a:gd name="T12" fmla="*/ 2147483647 w 40"/>
              <a:gd name="T13" fmla="*/ 2147483647 h 18"/>
              <a:gd name="T14" fmla="*/ 2147483647 w 40"/>
              <a:gd name="T15" fmla="*/ 2147483647 h 18"/>
              <a:gd name="T16" fmla="*/ 2147483647 w 40"/>
              <a:gd name="T17" fmla="*/ 2147483647 h 18"/>
              <a:gd name="T18" fmla="*/ 2147483647 w 40"/>
              <a:gd name="T19" fmla="*/ 2147483647 h 18"/>
              <a:gd name="T20" fmla="*/ 2147483647 w 40"/>
              <a:gd name="T21" fmla="*/ 2147483647 h 18"/>
              <a:gd name="T22" fmla="*/ 2147483647 w 40"/>
              <a:gd name="T23" fmla="*/ 2147483647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"/>
              <a:gd name="T37" fmla="*/ 0 h 18"/>
              <a:gd name="T38" fmla="*/ 40 w 40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" h="18">
                <a:moveTo>
                  <a:pt x="10" y="18"/>
                </a:moveTo>
                <a:lnTo>
                  <a:pt x="10" y="9"/>
                </a:lnTo>
                <a:lnTo>
                  <a:pt x="0" y="9"/>
                </a:lnTo>
                <a:lnTo>
                  <a:pt x="10" y="9"/>
                </a:lnTo>
                <a:lnTo>
                  <a:pt x="10" y="0"/>
                </a:lnTo>
                <a:lnTo>
                  <a:pt x="20" y="0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30" y="9"/>
                </a:lnTo>
                <a:lnTo>
                  <a:pt x="20" y="18"/>
                </a:lnTo>
                <a:lnTo>
                  <a:pt x="10" y="18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8" name="Freeform 357"/>
          <p:cNvSpPr>
            <a:spLocks noChangeAspect="1"/>
          </p:cNvSpPr>
          <p:nvPr/>
        </p:nvSpPr>
        <p:spPr bwMode="auto">
          <a:xfrm>
            <a:off x="4810125" y="2741613"/>
            <a:ext cx="276225" cy="277812"/>
          </a:xfrm>
          <a:custGeom>
            <a:avLst/>
            <a:gdLst>
              <a:gd name="T0" fmla="*/ 2147483647 w 161"/>
              <a:gd name="T1" fmla="*/ 0 h 161"/>
              <a:gd name="T2" fmla="*/ 2147483647 w 161"/>
              <a:gd name="T3" fmla="*/ 0 h 161"/>
              <a:gd name="T4" fmla="*/ 2147483647 w 161"/>
              <a:gd name="T5" fmla="*/ 2147483647 h 161"/>
              <a:gd name="T6" fmla="*/ 2147483647 w 161"/>
              <a:gd name="T7" fmla="*/ 2147483647 h 161"/>
              <a:gd name="T8" fmla="*/ 2147483647 w 161"/>
              <a:gd name="T9" fmla="*/ 2147483647 h 161"/>
              <a:gd name="T10" fmla="*/ 2147483647 w 161"/>
              <a:gd name="T11" fmla="*/ 2147483647 h 161"/>
              <a:gd name="T12" fmla="*/ 2147483647 w 161"/>
              <a:gd name="T13" fmla="*/ 2147483647 h 161"/>
              <a:gd name="T14" fmla="*/ 2147483647 w 161"/>
              <a:gd name="T15" fmla="*/ 2147483647 h 161"/>
              <a:gd name="T16" fmla="*/ 2147483647 w 161"/>
              <a:gd name="T17" fmla="*/ 2147483647 h 161"/>
              <a:gd name="T18" fmla="*/ 2147483647 w 161"/>
              <a:gd name="T19" fmla="*/ 2147483647 h 161"/>
              <a:gd name="T20" fmla="*/ 2147483647 w 161"/>
              <a:gd name="T21" fmla="*/ 2147483647 h 161"/>
              <a:gd name="T22" fmla="*/ 2147483647 w 161"/>
              <a:gd name="T23" fmla="*/ 2147483647 h 161"/>
              <a:gd name="T24" fmla="*/ 0 w 161"/>
              <a:gd name="T25" fmla="*/ 2147483647 h 161"/>
              <a:gd name="T26" fmla="*/ 0 w 161"/>
              <a:gd name="T27" fmla="*/ 2147483647 h 161"/>
              <a:gd name="T28" fmla="*/ 2147483647 w 161"/>
              <a:gd name="T29" fmla="*/ 2147483647 h 161"/>
              <a:gd name="T30" fmla="*/ 2147483647 w 161"/>
              <a:gd name="T31" fmla="*/ 2147483647 h 161"/>
              <a:gd name="T32" fmla="*/ 2147483647 w 161"/>
              <a:gd name="T33" fmla="*/ 2147483647 h 161"/>
              <a:gd name="T34" fmla="*/ 2147483647 w 161"/>
              <a:gd name="T35" fmla="*/ 2147483647 h 161"/>
              <a:gd name="T36" fmla="*/ 2147483647 w 161"/>
              <a:gd name="T37" fmla="*/ 2147483647 h 161"/>
              <a:gd name="T38" fmla="*/ 2147483647 w 161"/>
              <a:gd name="T39" fmla="*/ 2147483647 h 161"/>
              <a:gd name="T40" fmla="*/ 2147483647 w 161"/>
              <a:gd name="T41" fmla="*/ 2147483647 h 161"/>
              <a:gd name="T42" fmla="*/ 2147483647 w 161"/>
              <a:gd name="T43" fmla="*/ 2147483647 h 161"/>
              <a:gd name="T44" fmla="*/ 2147483647 w 161"/>
              <a:gd name="T45" fmla="*/ 2147483647 h 161"/>
              <a:gd name="T46" fmla="*/ 2147483647 w 161"/>
              <a:gd name="T47" fmla="*/ 2147483647 h 161"/>
              <a:gd name="T48" fmla="*/ 2147483647 w 161"/>
              <a:gd name="T49" fmla="*/ 2147483647 h 161"/>
              <a:gd name="T50" fmla="*/ 2147483647 w 161"/>
              <a:gd name="T51" fmla="*/ 2147483647 h 161"/>
              <a:gd name="T52" fmla="*/ 2147483647 w 161"/>
              <a:gd name="T53" fmla="*/ 2147483647 h 161"/>
              <a:gd name="T54" fmla="*/ 2147483647 w 161"/>
              <a:gd name="T55" fmla="*/ 2147483647 h 161"/>
              <a:gd name="T56" fmla="*/ 2147483647 w 161"/>
              <a:gd name="T57" fmla="*/ 2147483647 h 161"/>
              <a:gd name="T58" fmla="*/ 2147483647 w 161"/>
              <a:gd name="T59" fmla="*/ 2147483647 h 161"/>
              <a:gd name="T60" fmla="*/ 2147483647 w 161"/>
              <a:gd name="T61" fmla="*/ 2147483647 h 161"/>
              <a:gd name="T62" fmla="*/ 2147483647 w 161"/>
              <a:gd name="T63" fmla="*/ 2147483647 h 161"/>
              <a:gd name="T64" fmla="*/ 2147483647 w 161"/>
              <a:gd name="T65" fmla="*/ 2147483647 h 161"/>
              <a:gd name="T66" fmla="*/ 2147483647 w 161"/>
              <a:gd name="T67" fmla="*/ 2147483647 h 161"/>
              <a:gd name="T68" fmla="*/ 2147483647 w 161"/>
              <a:gd name="T69" fmla="*/ 2147483647 h 161"/>
              <a:gd name="T70" fmla="*/ 2147483647 w 161"/>
              <a:gd name="T71" fmla="*/ 2147483647 h 161"/>
              <a:gd name="T72" fmla="*/ 2147483647 w 161"/>
              <a:gd name="T73" fmla="*/ 2147483647 h 161"/>
              <a:gd name="T74" fmla="*/ 2147483647 w 161"/>
              <a:gd name="T75" fmla="*/ 2147483647 h 161"/>
              <a:gd name="T76" fmla="*/ 2147483647 w 161"/>
              <a:gd name="T77" fmla="*/ 2147483647 h 161"/>
              <a:gd name="T78" fmla="*/ 2147483647 w 161"/>
              <a:gd name="T79" fmla="*/ 2147483647 h 161"/>
              <a:gd name="T80" fmla="*/ 2147483647 w 161"/>
              <a:gd name="T81" fmla="*/ 0 h 1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61"/>
              <a:gd name="T124" fmla="*/ 0 h 161"/>
              <a:gd name="T125" fmla="*/ 161 w 161"/>
              <a:gd name="T126" fmla="*/ 161 h 16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61" h="161">
                <a:moveTo>
                  <a:pt x="96" y="0"/>
                </a:moveTo>
                <a:lnTo>
                  <a:pt x="96" y="0"/>
                </a:lnTo>
                <a:lnTo>
                  <a:pt x="80" y="8"/>
                </a:lnTo>
                <a:lnTo>
                  <a:pt x="80" y="24"/>
                </a:lnTo>
                <a:lnTo>
                  <a:pt x="64" y="32"/>
                </a:lnTo>
                <a:lnTo>
                  <a:pt x="56" y="40"/>
                </a:lnTo>
                <a:lnTo>
                  <a:pt x="48" y="40"/>
                </a:lnTo>
                <a:lnTo>
                  <a:pt x="40" y="32"/>
                </a:lnTo>
                <a:lnTo>
                  <a:pt x="32" y="32"/>
                </a:lnTo>
                <a:lnTo>
                  <a:pt x="40" y="48"/>
                </a:lnTo>
                <a:lnTo>
                  <a:pt x="24" y="56"/>
                </a:lnTo>
                <a:lnTo>
                  <a:pt x="24" y="48"/>
                </a:lnTo>
                <a:lnTo>
                  <a:pt x="0" y="56"/>
                </a:lnTo>
                <a:lnTo>
                  <a:pt x="0" y="64"/>
                </a:lnTo>
                <a:lnTo>
                  <a:pt x="32" y="72"/>
                </a:lnTo>
                <a:lnTo>
                  <a:pt x="48" y="96"/>
                </a:lnTo>
                <a:lnTo>
                  <a:pt x="48" y="104"/>
                </a:lnTo>
                <a:lnTo>
                  <a:pt x="40" y="144"/>
                </a:lnTo>
                <a:lnTo>
                  <a:pt x="56" y="152"/>
                </a:lnTo>
                <a:lnTo>
                  <a:pt x="96" y="160"/>
                </a:lnTo>
                <a:lnTo>
                  <a:pt x="96" y="152"/>
                </a:lnTo>
                <a:lnTo>
                  <a:pt x="112" y="144"/>
                </a:lnTo>
                <a:lnTo>
                  <a:pt x="136" y="152"/>
                </a:lnTo>
                <a:lnTo>
                  <a:pt x="144" y="152"/>
                </a:lnTo>
                <a:lnTo>
                  <a:pt x="152" y="136"/>
                </a:lnTo>
                <a:lnTo>
                  <a:pt x="144" y="120"/>
                </a:lnTo>
                <a:lnTo>
                  <a:pt x="144" y="104"/>
                </a:lnTo>
                <a:lnTo>
                  <a:pt x="144" y="88"/>
                </a:lnTo>
                <a:lnTo>
                  <a:pt x="136" y="96"/>
                </a:lnTo>
                <a:lnTo>
                  <a:pt x="136" y="88"/>
                </a:lnTo>
                <a:lnTo>
                  <a:pt x="144" y="72"/>
                </a:lnTo>
                <a:lnTo>
                  <a:pt x="152" y="72"/>
                </a:lnTo>
                <a:lnTo>
                  <a:pt x="160" y="48"/>
                </a:lnTo>
                <a:lnTo>
                  <a:pt x="136" y="32"/>
                </a:lnTo>
                <a:lnTo>
                  <a:pt x="128" y="32"/>
                </a:lnTo>
                <a:lnTo>
                  <a:pt x="120" y="32"/>
                </a:lnTo>
                <a:lnTo>
                  <a:pt x="120" y="24"/>
                </a:lnTo>
                <a:lnTo>
                  <a:pt x="112" y="24"/>
                </a:lnTo>
                <a:lnTo>
                  <a:pt x="112" y="16"/>
                </a:lnTo>
                <a:lnTo>
                  <a:pt x="96" y="8"/>
                </a:lnTo>
                <a:lnTo>
                  <a:pt x="96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39" name="Freeform 358"/>
          <p:cNvSpPr>
            <a:spLocks noChangeAspect="1"/>
          </p:cNvSpPr>
          <p:nvPr/>
        </p:nvSpPr>
        <p:spPr bwMode="auto">
          <a:xfrm>
            <a:off x="5876925" y="3087688"/>
            <a:ext cx="415925" cy="388937"/>
          </a:xfrm>
          <a:custGeom>
            <a:avLst/>
            <a:gdLst>
              <a:gd name="T0" fmla="*/ 2147483647 w 241"/>
              <a:gd name="T1" fmla="*/ 2147483647 h 225"/>
              <a:gd name="T2" fmla="*/ 2147483647 w 241"/>
              <a:gd name="T3" fmla="*/ 2147483647 h 225"/>
              <a:gd name="T4" fmla="*/ 2147483647 w 241"/>
              <a:gd name="T5" fmla="*/ 2147483647 h 225"/>
              <a:gd name="T6" fmla="*/ 2147483647 w 241"/>
              <a:gd name="T7" fmla="*/ 2147483647 h 225"/>
              <a:gd name="T8" fmla="*/ 2147483647 w 241"/>
              <a:gd name="T9" fmla="*/ 2147483647 h 225"/>
              <a:gd name="T10" fmla="*/ 2147483647 w 241"/>
              <a:gd name="T11" fmla="*/ 2147483647 h 225"/>
              <a:gd name="T12" fmla="*/ 2147483647 w 241"/>
              <a:gd name="T13" fmla="*/ 2147483647 h 225"/>
              <a:gd name="T14" fmla="*/ 2147483647 w 241"/>
              <a:gd name="T15" fmla="*/ 2147483647 h 225"/>
              <a:gd name="T16" fmla="*/ 2147483647 w 241"/>
              <a:gd name="T17" fmla="*/ 2147483647 h 225"/>
              <a:gd name="T18" fmla="*/ 2147483647 w 241"/>
              <a:gd name="T19" fmla="*/ 2147483647 h 225"/>
              <a:gd name="T20" fmla="*/ 2147483647 w 241"/>
              <a:gd name="T21" fmla="*/ 2147483647 h 225"/>
              <a:gd name="T22" fmla="*/ 2147483647 w 241"/>
              <a:gd name="T23" fmla="*/ 2147483647 h 225"/>
              <a:gd name="T24" fmla="*/ 2147483647 w 241"/>
              <a:gd name="T25" fmla="*/ 2147483647 h 225"/>
              <a:gd name="T26" fmla="*/ 2147483647 w 241"/>
              <a:gd name="T27" fmla="*/ 2147483647 h 225"/>
              <a:gd name="T28" fmla="*/ 2147483647 w 241"/>
              <a:gd name="T29" fmla="*/ 2147483647 h 225"/>
              <a:gd name="T30" fmla="*/ 2147483647 w 241"/>
              <a:gd name="T31" fmla="*/ 2147483647 h 225"/>
              <a:gd name="T32" fmla="*/ 2147483647 w 241"/>
              <a:gd name="T33" fmla="*/ 2147483647 h 225"/>
              <a:gd name="T34" fmla="*/ 2147483647 w 241"/>
              <a:gd name="T35" fmla="*/ 2147483647 h 225"/>
              <a:gd name="T36" fmla="*/ 0 w 241"/>
              <a:gd name="T37" fmla="*/ 2147483647 h 225"/>
              <a:gd name="T38" fmla="*/ 2147483647 w 241"/>
              <a:gd name="T39" fmla="*/ 0 h 225"/>
              <a:gd name="T40" fmla="*/ 2147483647 w 241"/>
              <a:gd name="T41" fmla="*/ 2147483647 h 225"/>
              <a:gd name="T42" fmla="*/ 2147483647 w 241"/>
              <a:gd name="T43" fmla="*/ 2147483647 h 225"/>
              <a:gd name="T44" fmla="*/ 2147483647 w 241"/>
              <a:gd name="T45" fmla="*/ 2147483647 h 225"/>
              <a:gd name="T46" fmla="*/ 2147483647 w 241"/>
              <a:gd name="T47" fmla="*/ 2147483647 h 225"/>
              <a:gd name="T48" fmla="*/ 2147483647 w 241"/>
              <a:gd name="T49" fmla="*/ 2147483647 h 225"/>
              <a:gd name="T50" fmla="*/ 2147483647 w 241"/>
              <a:gd name="T51" fmla="*/ 2147483647 h 225"/>
              <a:gd name="T52" fmla="*/ 2147483647 w 241"/>
              <a:gd name="T53" fmla="*/ 2147483647 h 225"/>
              <a:gd name="T54" fmla="*/ 2147483647 w 241"/>
              <a:gd name="T55" fmla="*/ 2147483647 h 225"/>
              <a:gd name="T56" fmla="*/ 2147483647 w 241"/>
              <a:gd name="T57" fmla="*/ 2147483647 h 225"/>
              <a:gd name="T58" fmla="*/ 2147483647 w 241"/>
              <a:gd name="T59" fmla="*/ 2147483647 h 225"/>
              <a:gd name="T60" fmla="*/ 2147483647 w 241"/>
              <a:gd name="T61" fmla="*/ 2147483647 h 225"/>
              <a:gd name="T62" fmla="*/ 2147483647 w 241"/>
              <a:gd name="T63" fmla="*/ 2147483647 h 225"/>
              <a:gd name="T64" fmla="*/ 2147483647 w 241"/>
              <a:gd name="T65" fmla="*/ 2147483647 h 225"/>
              <a:gd name="T66" fmla="*/ 2147483647 w 241"/>
              <a:gd name="T67" fmla="*/ 2147483647 h 225"/>
              <a:gd name="T68" fmla="*/ 2147483647 w 241"/>
              <a:gd name="T69" fmla="*/ 2147483647 h 225"/>
              <a:gd name="T70" fmla="*/ 2147483647 w 241"/>
              <a:gd name="T71" fmla="*/ 2147483647 h 225"/>
              <a:gd name="T72" fmla="*/ 2147483647 w 241"/>
              <a:gd name="T73" fmla="*/ 2147483647 h 225"/>
              <a:gd name="T74" fmla="*/ 2147483647 w 241"/>
              <a:gd name="T75" fmla="*/ 2147483647 h 225"/>
              <a:gd name="T76" fmla="*/ 2147483647 w 241"/>
              <a:gd name="T77" fmla="*/ 2147483647 h 225"/>
              <a:gd name="T78" fmla="*/ 2147483647 w 241"/>
              <a:gd name="T79" fmla="*/ 2147483647 h 225"/>
              <a:gd name="T80" fmla="*/ 2147483647 w 241"/>
              <a:gd name="T81" fmla="*/ 2147483647 h 225"/>
              <a:gd name="T82" fmla="*/ 2147483647 w 241"/>
              <a:gd name="T83" fmla="*/ 2147483647 h 225"/>
              <a:gd name="T84" fmla="*/ 2147483647 w 241"/>
              <a:gd name="T85" fmla="*/ 2147483647 h 225"/>
              <a:gd name="T86" fmla="*/ 2147483647 w 241"/>
              <a:gd name="T87" fmla="*/ 2147483647 h 225"/>
              <a:gd name="T88" fmla="*/ 2147483647 w 241"/>
              <a:gd name="T89" fmla="*/ 2147483647 h 225"/>
              <a:gd name="T90" fmla="*/ 2147483647 w 241"/>
              <a:gd name="T91" fmla="*/ 2147483647 h 225"/>
              <a:gd name="T92" fmla="*/ 2147483647 w 241"/>
              <a:gd name="T93" fmla="*/ 2147483647 h 22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41"/>
              <a:gd name="T142" fmla="*/ 0 h 225"/>
              <a:gd name="T143" fmla="*/ 241 w 241"/>
              <a:gd name="T144" fmla="*/ 225 h 22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41" h="225">
                <a:moveTo>
                  <a:pt x="224" y="224"/>
                </a:moveTo>
                <a:lnTo>
                  <a:pt x="224" y="224"/>
                </a:lnTo>
                <a:lnTo>
                  <a:pt x="168" y="216"/>
                </a:lnTo>
                <a:lnTo>
                  <a:pt x="160" y="200"/>
                </a:lnTo>
                <a:lnTo>
                  <a:pt x="136" y="208"/>
                </a:lnTo>
                <a:lnTo>
                  <a:pt x="120" y="208"/>
                </a:lnTo>
                <a:lnTo>
                  <a:pt x="96" y="184"/>
                </a:lnTo>
                <a:lnTo>
                  <a:pt x="80" y="160"/>
                </a:lnTo>
                <a:lnTo>
                  <a:pt x="64" y="152"/>
                </a:lnTo>
                <a:lnTo>
                  <a:pt x="56" y="152"/>
                </a:lnTo>
                <a:lnTo>
                  <a:pt x="48" y="144"/>
                </a:lnTo>
                <a:lnTo>
                  <a:pt x="40" y="120"/>
                </a:lnTo>
                <a:lnTo>
                  <a:pt x="24" y="112"/>
                </a:lnTo>
                <a:lnTo>
                  <a:pt x="16" y="96"/>
                </a:lnTo>
                <a:lnTo>
                  <a:pt x="24" y="80"/>
                </a:lnTo>
                <a:lnTo>
                  <a:pt x="24" y="64"/>
                </a:lnTo>
                <a:lnTo>
                  <a:pt x="16" y="64"/>
                </a:lnTo>
                <a:lnTo>
                  <a:pt x="8" y="48"/>
                </a:lnTo>
                <a:lnTo>
                  <a:pt x="0" y="8"/>
                </a:lnTo>
                <a:lnTo>
                  <a:pt x="8" y="0"/>
                </a:lnTo>
                <a:lnTo>
                  <a:pt x="16" y="16"/>
                </a:lnTo>
                <a:lnTo>
                  <a:pt x="24" y="16"/>
                </a:lnTo>
                <a:lnTo>
                  <a:pt x="32" y="16"/>
                </a:lnTo>
                <a:lnTo>
                  <a:pt x="48" y="8"/>
                </a:lnTo>
                <a:lnTo>
                  <a:pt x="56" y="8"/>
                </a:lnTo>
                <a:lnTo>
                  <a:pt x="48" y="16"/>
                </a:lnTo>
                <a:lnTo>
                  <a:pt x="64" y="24"/>
                </a:lnTo>
                <a:lnTo>
                  <a:pt x="64" y="40"/>
                </a:lnTo>
                <a:lnTo>
                  <a:pt x="96" y="56"/>
                </a:lnTo>
                <a:lnTo>
                  <a:pt x="128" y="56"/>
                </a:lnTo>
                <a:lnTo>
                  <a:pt x="128" y="40"/>
                </a:lnTo>
                <a:lnTo>
                  <a:pt x="144" y="32"/>
                </a:lnTo>
                <a:lnTo>
                  <a:pt x="168" y="32"/>
                </a:lnTo>
                <a:lnTo>
                  <a:pt x="216" y="56"/>
                </a:lnTo>
                <a:lnTo>
                  <a:pt x="216" y="64"/>
                </a:lnTo>
                <a:lnTo>
                  <a:pt x="216" y="72"/>
                </a:lnTo>
                <a:lnTo>
                  <a:pt x="216" y="80"/>
                </a:lnTo>
                <a:lnTo>
                  <a:pt x="208" y="96"/>
                </a:lnTo>
                <a:lnTo>
                  <a:pt x="208" y="128"/>
                </a:lnTo>
                <a:lnTo>
                  <a:pt x="224" y="136"/>
                </a:lnTo>
                <a:lnTo>
                  <a:pt x="224" y="144"/>
                </a:lnTo>
                <a:lnTo>
                  <a:pt x="216" y="160"/>
                </a:lnTo>
                <a:lnTo>
                  <a:pt x="224" y="176"/>
                </a:lnTo>
                <a:lnTo>
                  <a:pt x="232" y="184"/>
                </a:lnTo>
                <a:lnTo>
                  <a:pt x="240" y="200"/>
                </a:lnTo>
                <a:lnTo>
                  <a:pt x="224" y="208"/>
                </a:lnTo>
                <a:lnTo>
                  <a:pt x="224" y="2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 algn="ctr"/>
            <a:endParaRPr lang="zh-CN" altLang="en-US" sz="800" b="1">
              <a:solidFill>
                <a:schemeClr val="accent2"/>
              </a:solidFill>
              <a:latin typeface="Verdana" pitchFamily="34" charset="0"/>
            </a:endParaRPr>
          </a:p>
          <a:p>
            <a:pPr algn="ctr"/>
            <a:endParaRPr lang="zh-CN" altLang="en-US" sz="8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16740" name="Freeform 359"/>
          <p:cNvSpPr>
            <a:spLocks noChangeAspect="1"/>
          </p:cNvSpPr>
          <p:nvPr/>
        </p:nvSpPr>
        <p:spPr bwMode="auto">
          <a:xfrm>
            <a:off x="6400800" y="3198813"/>
            <a:ext cx="638175" cy="665162"/>
          </a:xfrm>
          <a:custGeom>
            <a:avLst/>
            <a:gdLst>
              <a:gd name="T0" fmla="*/ 2147483647 w 369"/>
              <a:gd name="T1" fmla="*/ 2147483647 h 385"/>
              <a:gd name="T2" fmla="*/ 2147483647 w 369"/>
              <a:gd name="T3" fmla="*/ 2147483647 h 385"/>
              <a:gd name="T4" fmla="*/ 2147483647 w 369"/>
              <a:gd name="T5" fmla="*/ 2147483647 h 385"/>
              <a:gd name="T6" fmla="*/ 2147483647 w 369"/>
              <a:gd name="T7" fmla="*/ 2147483647 h 385"/>
              <a:gd name="T8" fmla="*/ 2147483647 w 369"/>
              <a:gd name="T9" fmla="*/ 2147483647 h 385"/>
              <a:gd name="T10" fmla="*/ 2147483647 w 369"/>
              <a:gd name="T11" fmla="*/ 2147483647 h 385"/>
              <a:gd name="T12" fmla="*/ 2147483647 w 369"/>
              <a:gd name="T13" fmla="*/ 2147483647 h 385"/>
              <a:gd name="T14" fmla="*/ 2147483647 w 369"/>
              <a:gd name="T15" fmla="*/ 2147483647 h 385"/>
              <a:gd name="T16" fmla="*/ 2147483647 w 369"/>
              <a:gd name="T17" fmla="*/ 2147483647 h 385"/>
              <a:gd name="T18" fmla="*/ 2147483647 w 369"/>
              <a:gd name="T19" fmla="*/ 2147483647 h 385"/>
              <a:gd name="T20" fmla="*/ 2147483647 w 369"/>
              <a:gd name="T21" fmla="*/ 2147483647 h 385"/>
              <a:gd name="T22" fmla="*/ 2147483647 w 369"/>
              <a:gd name="T23" fmla="*/ 2147483647 h 385"/>
              <a:gd name="T24" fmla="*/ 2147483647 w 369"/>
              <a:gd name="T25" fmla="*/ 2147483647 h 385"/>
              <a:gd name="T26" fmla="*/ 2147483647 w 369"/>
              <a:gd name="T27" fmla="*/ 2147483647 h 385"/>
              <a:gd name="T28" fmla="*/ 2147483647 w 369"/>
              <a:gd name="T29" fmla="*/ 2147483647 h 385"/>
              <a:gd name="T30" fmla="*/ 2147483647 w 369"/>
              <a:gd name="T31" fmla="*/ 2147483647 h 385"/>
              <a:gd name="T32" fmla="*/ 2147483647 w 369"/>
              <a:gd name="T33" fmla="*/ 2147483647 h 385"/>
              <a:gd name="T34" fmla="*/ 2147483647 w 369"/>
              <a:gd name="T35" fmla="*/ 2147483647 h 385"/>
              <a:gd name="T36" fmla="*/ 2147483647 w 369"/>
              <a:gd name="T37" fmla="*/ 2147483647 h 385"/>
              <a:gd name="T38" fmla="*/ 2147483647 w 369"/>
              <a:gd name="T39" fmla="*/ 2147483647 h 385"/>
              <a:gd name="T40" fmla="*/ 2147483647 w 369"/>
              <a:gd name="T41" fmla="*/ 2147483647 h 385"/>
              <a:gd name="T42" fmla="*/ 2147483647 w 369"/>
              <a:gd name="T43" fmla="*/ 2147483647 h 385"/>
              <a:gd name="T44" fmla="*/ 2147483647 w 369"/>
              <a:gd name="T45" fmla="*/ 2147483647 h 385"/>
              <a:gd name="T46" fmla="*/ 2147483647 w 369"/>
              <a:gd name="T47" fmla="*/ 2147483647 h 385"/>
              <a:gd name="T48" fmla="*/ 2147483647 w 369"/>
              <a:gd name="T49" fmla="*/ 2147483647 h 385"/>
              <a:gd name="T50" fmla="*/ 2147483647 w 369"/>
              <a:gd name="T51" fmla="*/ 2147483647 h 385"/>
              <a:gd name="T52" fmla="*/ 0 w 369"/>
              <a:gd name="T53" fmla="*/ 2147483647 h 385"/>
              <a:gd name="T54" fmla="*/ 2147483647 w 369"/>
              <a:gd name="T55" fmla="*/ 2147483647 h 385"/>
              <a:gd name="T56" fmla="*/ 2147483647 w 369"/>
              <a:gd name="T57" fmla="*/ 2147483647 h 385"/>
              <a:gd name="T58" fmla="*/ 2147483647 w 369"/>
              <a:gd name="T59" fmla="*/ 2147483647 h 385"/>
              <a:gd name="T60" fmla="*/ 2147483647 w 369"/>
              <a:gd name="T61" fmla="*/ 2147483647 h 385"/>
              <a:gd name="T62" fmla="*/ 2147483647 w 369"/>
              <a:gd name="T63" fmla="*/ 2147483647 h 385"/>
              <a:gd name="T64" fmla="*/ 2147483647 w 369"/>
              <a:gd name="T65" fmla="*/ 2147483647 h 385"/>
              <a:gd name="T66" fmla="*/ 2147483647 w 369"/>
              <a:gd name="T67" fmla="*/ 2147483647 h 385"/>
              <a:gd name="T68" fmla="*/ 2147483647 w 369"/>
              <a:gd name="T69" fmla="*/ 2147483647 h 385"/>
              <a:gd name="T70" fmla="*/ 2147483647 w 369"/>
              <a:gd name="T71" fmla="*/ 2147483647 h 385"/>
              <a:gd name="T72" fmla="*/ 2147483647 w 369"/>
              <a:gd name="T73" fmla="*/ 2147483647 h 385"/>
              <a:gd name="T74" fmla="*/ 2147483647 w 369"/>
              <a:gd name="T75" fmla="*/ 2147483647 h 385"/>
              <a:gd name="T76" fmla="*/ 2147483647 w 369"/>
              <a:gd name="T77" fmla="*/ 2147483647 h 385"/>
              <a:gd name="T78" fmla="*/ 2147483647 w 369"/>
              <a:gd name="T79" fmla="*/ 2147483647 h 385"/>
              <a:gd name="T80" fmla="*/ 2147483647 w 369"/>
              <a:gd name="T81" fmla="*/ 2147483647 h 385"/>
              <a:gd name="T82" fmla="*/ 2147483647 w 369"/>
              <a:gd name="T83" fmla="*/ 2147483647 h 385"/>
              <a:gd name="T84" fmla="*/ 2147483647 w 369"/>
              <a:gd name="T85" fmla="*/ 2147483647 h 385"/>
              <a:gd name="T86" fmla="*/ 2147483647 w 369"/>
              <a:gd name="T87" fmla="*/ 2147483647 h 385"/>
              <a:gd name="T88" fmla="*/ 2147483647 w 369"/>
              <a:gd name="T89" fmla="*/ 2147483647 h 385"/>
              <a:gd name="T90" fmla="*/ 2147483647 w 369"/>
              <a:gd name="T91" fmla="*/ 2147483647 h 385"/>
              <a:gd name="T92" fmla="*/ 2147483647 w 369"/>
              <a:gd name="T93" fmla="*/ 2147483647 h 385"/>
              <a:gd name="T94" fmla="*/ 2147483647 w 369"/>
              <a:gd name="T95" fmla="*/ 2147483647 h 38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69"/>
              <a:gd name="T145" fmla="*/ 0 h 385"/>
              <a:gd name="T146" fmla="*/ 369 w 369"/>
              <a:gd name="T147" fmla="*/ 385 h 38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69" h="385">
                <a:moveTo>
                  <a:pt x="336" y="104"/>
                </a:moveTo>
                <a:lnTo>
                  <a:pt x="336" y="104"/>
                </a:lnTo>
                <a:lnTo>
                  <a:pt x="352" y="104"/>
                </a:lnTo>
                <a:lnTo>
                  <a:pt x="368" y="120"/>
                </a:lnTo>
                <a:lnTo>
                  <a:pt x="368" y="136"/>
                </a:lnTo>
                <a:lnTo>
                  <a:pt x="352" y="136"/>
                </a:lnTo>
                <a:lnTo>
                  <a:pt x="344" y="144"/>
                </a:lnTo>
                <a:lnTo>
                  <a:pt x="328" y="176"/>
                </a:lnTo>
                <a:lnTo>
                  <a:pt x="320" y="184"/>
                </a:lnTo>
                <a:lnTo>
                  <a:pt x="312" y="200"/>
                </a:lnTo>
                <a:lnTo>
                  <a:pt x="312" y="208"/>
                </a:lnTo>
                <a:lnTo>
                  <a:pt x="304" y="184"/>
                </a:lnTo>
                <a:lnTo>
                  <a:pt x="304" y="176"/>
                </a:lnTo>
                <a:lnTo>
                  <a:pt x="296" y="184"/>
                </a:lnTo>
                <a:lnTo>
                  <a:pt x="288" y="184"/>
                </a:lnTo>
                <a:lnTo>
                  <a:pt x="288" y="176"/>
                </a:lnTo>
                <a:lnTo>
                  <a:pt x="304" y="160"/>
                </a:lnTo>
                <a:lnTo>
                  <a:pt x="272" y="160"/>
                </a:lnTo>
                <a:lnTo>
                  <a:pt x="272" y="144"/>
                </a:lnTo>
                <a:lnTo>
                  <a:pt x="264" y="144"/>
                </a:lnTo>
                <a:lnTo>
                  <a:pt x="256" y="144"/>
                </a:lnTo>
                <a:lnTo>
                  <a:pt x="256" y="152"/>
                </a:lnTo>
                <a:lnTo>
                  <a:pt x="248" y="168"/>
                </a:lnTo>
                <a:lnTo>
                  <a:pt x="256" y="168"/>
                </a:lnTo>
                <a:lnTo>
                  <a:pt x="264" y="208"/>
                </a:lnTo>
                <a:lnTo>
                  <a:pt x="256" y="208"/>
                </a:lnTo>
                <a:lnTo>
                  <a:pt x="256" y="200"/>
                </a:lnTo>
                <a:lnTo>
                  <a:pt x="240" y="208"/>
                </a:lnTo>
                <a:lnTo>
                  <a:pt x="232" y="232"/>
                </a:lnTo>
                <a:lnTo>
                  <a:pt x="216" y="240"/>
                </a:lnTo>
                <a:lnTo>
                  <a:pt x="176" y="272"/>
                </a:lnTo>
                <a:lnTo>
                  <a:pt x="176" y="280"/>
                </a:lnTo>
                <a:lnTo>
                  <a:pt x="168" y="280"/>
                </a:lnTo>
                <a:lnTo>
                  <a:pt x="160" y="288"/>
                </a:lnTo>
                <a:lnTo>
                  <a:pt x="152" y="288"/>
                </a:lnTo>
                <a:lnTo>
                  <a:pt x="152" y="296"/>
                </a:lnTo>
                <a:lnTo>
                  <a:pt x="152" y="320"/>
                </a:lnTo>
                <a:lnTo>
                  <a:pt x="144" y="336"/>
                </a:lnTo>
                <a:lnTo>
                  <a:pt x="144" y="360"/>
                </a:lnTo>
                <a:lnTo>
                  <a:pt x="136" y="368"/>
                </a:lnTo>
                <a:lnTo>
                  <a:pt x="128" y="376"/>
                </a:lnTo>
                <a:lnTo>
                  <a:pt x="120" y="384"/>
                </a:lnTo>
                <a:lnTo>
                  <a:pt x="104" y="376"/>
                </a:lnTo>
                <a:lnTo>
                  <a:pt x="80" y="304"/>
                </a:lnTo>
                <a:lnTo>
                  <a:pt x="64" y="280"/>
                </a:lnTo>
                <a:lnTo>
                  <a:pt x="56" y="232"/>
                </a:lnTo>
                <a:lnTo>
                  <a:pt x="56" y="200"/>
                </a:lnTo>
                <a:lnTo>
                  <a:pt x="48" y="216"/>
                </a:lnTo>
                <a:lnTo>
                  <a:pt x="32" y="224"/>
                </a:lnTo>
                <a:lnTo>
                  <a:pt x="8" y="200"/>
                </a:lnTo>
                <a:lnTo>
                  <a:pt x="24" y="200"/>
                </a:lnTo>
                <a:lnTo>
                  <a:pt x="24" y="192"/>
                </a:lnTo>
                <a:lnTo>
                  <a:pt x="16" y="192"/>
                </a:lnTo>
                <a:lnTo>
                  <a:pt x="0" y="184"/>
                </a:lnTo>
                <a:lnTo>
                  <a:pt x="8" y="176"/>
                </a:lnTo>
                <a:lnTo>
                  <a:pt x="32" y="176"/>
                </a:lnTo>
                <a:lnTo>
                  <a:pt x="32" y="168"/>
                </a:lnTo>
                <a:lnTo>
                  <a:pt x="32" y="152"/>
                </a:lnTo>
                <a:lnTo>
                  <a:pt x="24" y="152"/>
                </a:lnTo>
                <a:lnTo>
                  <a:pt x="24" y="144"/>
                </a:lnTo>
                <a:lnTo>
                  <a:pt x="16" y="144"/>
                </a:lnTo>
                <a:lnTo>
                  <a:pt x="16" y="128"/>
                </a:lnTo>
                <a:lnTo>
                  <a:pt x="24" y="120"/>
                </a:lnTo>
                <a:lnTo>
                  <a:pt x="32" y="128"/>
                </a:lnTo>
                <a:lnTo>
                  <a:pt x="48" y="120"/>
                </a:lnTo>
                <a:lnTo>
                  <a:pt x="88" y="72"/>
                </a:lnTo>
                <a:lnTo>
                  <a:pt x="80" y="64"/>
                </a:lnTo>
                <a:lnTo>
                  <a:pt x="88" y="64"/>
                </a:lnTo>
                <a:lnTo>
                  <a:pt x="88" y="56"/>
                </a:lnTo>
                <a:lnTo>
                  <a:pt x="72" y="48"/>
                </a:lnTo>
                <a:lnTo>
                  <a:pt x="80" y="32"/>
                </a:lnTo>
                <a:lnTo>
                  <a:pt x="72" y="24"/>
                </a:lnTo>
                <a:lnTo>
                  <a:pt x="80" y="16"/>
                </a:lnTo>
                <a:lnTo>
                  <a:pt x="96" y="24"/>
                </a:lnTo>
                <a:lnTo>
                  <a:pt x="112" y="16"/>
                </a:lnTo>
                <a:lnTo>
                  <a:pt x="120" y="8"/>
                </a:lnTo>
                <a:lnTo>
                  <a:pt x="144" y="0"/>
                </a:lnTo>
                <a:lnTo>
                  <a:pt x="152" y="8"/>
                </a:lnTo>
                <a:lnTo>
                  <a:pt x="152" y="24"/>
                </a:lnTo>
                <a:lnTo>
                  <a:pt x="136" y="40"/>
                </a:lnTo>
                <a:lnTo>
                  <a:pt x="144" y="56"/>
                </a:lnTo>
                <a:lnTo>
                  <a:pt x="128" y="56"/>
                </a:lnTo>
                <a:lnTo>
                  <a:pt x="136" y="80"/>
                </a:lnTo>
                <a:lnTo>
                  <a:pt x="160" y="88"/>
                </a:lnTo>
                <a:lnTo>
                  <a:pt x="152" y="112"/>
                </a:lnTo>
                <a:lnTo>
                  <a:pt x="168" y="120"/>
                </a:lnTo>
                <a:lnTo>
                  <a:pt x="240" y="144"/>
                </a:lnTo>
                <a:lnTo>
                  <a:pt x="248" y="144"/>
                </a:lnTo>
                <a:lnTo>
                  <a:pt x="248" y="136"/>
                </a:lnTo>
                <a:lnTo>
                  <a:pt x="248" y="120"/>
                </a:lnTo>
                <a:lnTo>
                  <a:pt x="256" y="120"/>
                </a:lnTo>
                <a:lnTo>
                  <a:pt x="264" y="128"/>
                </a:lnTo>
                <a:lnTo>
                  <a:pt x="264" y="136"/>
                </a:lnTo>
                <a:lnTo>
                  <a:pt x="296" y="136"/>
                </a:lnTo>
                <a:lnTo>
                  <a:pt x="304" y="136"/>
                </a:lnTo>
                <a:lnTo>
                  <a:pt x="296" y="120"/>
                </a:lnTo>
                <a:lnTo>
                  <a:pt x="336" y="10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41" name="Freeform 360"/>
          <p:cNvSpPr>
            <a:spLocks noChangeAspect="1"/>
          </p:cNvSpPr>
          <p:nvPr/>
        </p:nvSpPr>
        <p:spPr bwMode="auto">
          <a:xfrm>
            <a:off x="6526213" y="2659063"/>
            <a:ext cx="1330325" cy="928687"/>
          </a:xfrm>
          <a:custGeom>
            <a:avLst/>
            <a:gdLst>
              <a:gd name="T0" fmla="*/ 2147483647 w 769"/>
              <a:gd name="T1" fmla="*/ 2147483647 h 537"/>
              <a:gd name="T2" fmla="*/ 2147483647 w 769"/>
              <a:gd name="T3" fmla="*/ 2147483647 h 537"/>
              <a:gd name="T4" fmla="*/ 2147483647 w 769"/>
              <a:gd name="T5" fmla="*/ 2147483647 h 537"/>
              <a:gd name="T6" fmla="*/ 2147483647 w 769"/>
              <a:gd name="T7" fmla="*/ 2147483647 h 537"/>
              <a:gd name="T8" fmla="*/ 2147483647 w 769"/>
              <a:gd name="T9" fmla="*/ 2147483647 h 537"/>
              <a:gd name="T10" fmla="*/ 2147483647 w 769"/>
              <a:gd name="T11" fmla="*/ 2147483647 h 537"/>
              <a:gd name="T12" fmla="*/ 2147483647 w 769"/>
              <a:gd name="T13" fmla="*/ 2147483647 h 537"/>
              <a:gd name="T14" fmla="*/ 2147483647 w 769"/>
              <a:gd name="T15" fmla="*/ 2147483647 h 537"/>
              <a:gd name="T16" fmla="*/ 2147483647 w 769"/>
              <a:gd name="T17" fmla="*/ 2147483647 h 537"/>
              <a:gd name="T18" fmla="*/ 2147483647 w 769"/>
              <a:gd name="T19" fmla="*/ 2147483647 h 537"/>
              <a:gd name="T20" fmla="*/ 2147483647 w 769"/>
              <a:gd name="T21" fmla="*/ 2147483647 h 537"/>
              <a:gd name="T22" fmla="*/ 2147483647 w 769"/>
              <a:gd name="T23" fmla="*/ 2147483647 h 537"/>
              <a:gd name="T24" fmla="*/ 2147483647 w 769"/>
              <a:gd name="T25" fmla="*/ 2147483647 h 537"/>
              <a:gd name="T26" fmla="*/ 2147483647 w 769"/>
              <a:gd name="T27" fmla="*/ 2147483647 h 537"/>
              <a:gd name="T28" fmla="*/ 2147483647 w 769"/>
              <a:gd name="T29" fmla="*/ 2147483647 h 537"/>
              <a:gd name="T30" fmla="*/ 2147483647 w 769"/>
              <a:gd name="T31" fmla="*/ 2147483647 h 537"/>
              <a:gd name="T32" fmla="*/ 2147483647 w 769"/>
              <a:gd name="T33" fmla="*/ 2147483647 h 537"/>
              <a:gd name="T34" fmla="*/ 2147483647 w 769"/>
              <a:gd name="T35" fmla="*/ 2147483647 h 537"/>
              <a:gd name="T36" fmla="*/ 2147483647 w 769"/>
              <a:gd name="T37" fmla="*/ 2147483647 h 537"/>
              <a:gd name="T38" fmla="*/ 2147483647 w 769"/>
              <a:gd name="T39" fmla="*/ 2147483647 h 537"/>
              <a:gd name="T40" fmla="*/ 2147483647 w 769"/>
              <a:gd name="T41" fmla="*/ 2147483647 h 537"/>
              <a:gd name="T42" fmla="*/ 2147483647 w 769"/>
              <a:gd name="T43" fmla="*/ 2147483647 h 537"/>
              <a:gd name="T44" fmla="*/ 2147483647 w 769"/>
              <a:gd name="T45" fmla="*/ 2147483647 h 537"/>
              <a:gd name="T46" fmla="*/ 2147483647 w 769"/>
              <a:gd name="T47" fmla="*/ 2147483647 h 537"/>
              <a:gd name="T48" fmla="*/ 2147483647 w 769"/>
              <a:gd name="T49" fmla="*/ 2147483647 h 537"/>
              <a:gd name="T50" fmla="*/ 2147483647 w 769"/>
              <a:gd name="T51" fmla="*/ 2147483647 h 537"/>
              <a:gd name="T52" fmla="*/ 2147483647 w 769"/>
              <a:gd name="T53" fmla="*/ 2147483647 h 537"/>
              <a:gd name="T54" fmla="*/ 2147483647 w 769"/>
              <a:gd name="T55" fmla="*/ 2147483647 h 537"/>
              <a:gd name="T56" fmla="*/ 2147483647 w 769"/>
              <a:gd name="T57" fmla="*/ 2147483647 h 537"/>
              <a:gd name="T58" fmla="*/ 2147483647 w 769"/>
              <a:gd name="T59" fmla="*/ 2147483647 h 537"/>
              <a:gd name="T60" fmla="*/ 2147483647 w 769"/>
              <a:gd name="T61" fmla="*/ 2147483647 h 537"/>
              <a:gd name="T62" fmla="*/ 2147483647 w 769"/>
              <a:gd name="T63" fmla="*/ 2147483647 h 537"/>
              <a:gd name="T64" fmla="*/ 2147483647 w 769"/>
              <a:gd name="T65" fmla="*/ 2147483647 h 537"/>
              <a:gd name="T66" fmla="*/ 2147483647 w 769"/>
              <a:gd name="T67" fmla="*/ 2147483647 h 537"/>
              <a:gd name="T68" fmla="*/ 2147483647 w 769"/>
              <a:gd name="T69" fmla="*/ 2147483647 h 537"/>
              <a:gd name="T70" fmla="*/ 2147483647 w 769"/>
              <a:gd name="T71" fmla="*/ 2147483647 h 537"/>
              <a:gd name="T72" fmla="*/ 2147483647 w 769"/>
              <a:gd name="T73" fmla="*/ 2147483647 h 537"/>
              <a:gd name="T74" fmla="*/ 2147483647 w 769"/>
              <a:gd name="T75" fmla="*/ 2147483647 h 537"/>
              <a:gd name="T76" fmla="*/ 2147483647 w 769"/>
              <a:gd name="T77" fmla="*/ 2147483647 h 537"/>
              <a:gd name="T78" fmla="*/ 2147483647 w 769"/>
              <a:gd name="T79" fmla="*/ 2147483647 h 537"/>
              <a:gd name="T80" fmla="*/ 2147483647 w 769"/>
              <a:gd name="T81" fmla="*/ 2147483647 h 537"/>
              <a:gd name="T82" fmla="*/ 2147483647 w 769"/>
              <a:gd name="T83" fmla="*/ 2147483647 h 537"/>
              <a:gd name="T84" fmla="*/ 2147483647 w 769"/>
              <a:gd name="T85" fmla="*/ 2147483647 h 537"/>
              <a:gd name="T86" fmla="*/ 2147483647 w 769"/>
              <a:gd name="T87" fmla="*/ 2147483647 h 537"/>
              <a:gd name="T88" fmla="*/ 2147483647 w 769"/>
              <a:gd name="T89" fmla="*/ 2147483647 h 537"/>
              <a:gd name="T90" fmla="*/ 2147483647 w 769"/>
              <a:gd name="T91" fmla="*/ 2147483647 h 537"/>
              <a:gd name="T92" fmla="*/ 2147483647 w 769"/>
              <a:gd name="T93" fmla="*/ 2147483647 h 537"/>
              <a:gd name="T94" fmla="*/ 0 w 769"/>
              <a:gd name="T95" fmla="*/ 2147483647 h 537"/>
              <a:gd name="T96" fmla="*/ 2147483647 w 769"/>
              <a:gd name="T97" fmla="*/ 2147483647 h 537"/>
              <a:gd name="T98" fmla="*/ 2147483647 w 769"/>
              <a:gd name="T99" fmla="*/ 2147483647 h 537"/>
              <a:gd name="T100" fmla="*/ 2147483647 w 769"/>
              <a:gd name="T101" fmla="*/ 2147483647 h 537"/>
              <a:gd name="T102" fmla="*/ 2147483647 w 769"/>
              <a:gd name="T103" fmla="*/ 2147483647 h 537"/>
              <a:gd name="T104" fmla="*/ 2147483647 w 769"/>
              <a:gd name="T105" fmla="*/ 2147483647 h 53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69"/>
              <a:gd name="T160" fmla="*/ 0 h 537"/>
              <a:gd name="T161" fmla="*/ 769 w 769"/>
              <a:gd name="T162" fmla="*/ 537 h 53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69" h="537">
                <a:moveTo>
                  <a:pt x="160" y="96"/>
                </a:moveTo>
                <a:lnTo>
                  <a:pt x="160" y="96"/>
                </a:lnTo>
                <a:lnTo>
                  <a:pt x="176" y="88"/>
                </a:lnTo>
                <a:lnTo>
                  <a:pt x="192" y="112"/>
                </a:lnTo>
                <a:lnTo>
                  <a:pt x="208" y="112"/>
                </a:lnTo>
                <a:lnTo>
                  <a:pt x="216" y="128"/>
                </a:lnTo>
                <a:lnTo>
                  <a:pt x="216" y="160"/>
                </a:lnTo>
                <a:lnTo>
                  <a:pt x="264" y="176"/>
                </a:lnTo>
                <a:lnTo>
                  <a:pt x="288" y="200"/>
                </a:lnTo>
                <a:lnTo>
                  <a:pt x="336" y="200"/>
                </a:lnTo>
                <a:lnTo>
                  <a:pt x="360" y="216"/>
                </a:lnTo>
                <a:lnTo>
                  <a:pt x="392" y="224"/>
                </a:lnTo>
                <a:lnTo>
                  <a:pt x="424" y="208"/>
                </a:lnTo>
                <a:lnTo>
                  <a:pt x="456" y="208"/>
                </a:lnTo>
                <a:lnTo>
                  <a:pt x="480" y="184"/>
                </a:lnTo>
                <a:lnTo>
                  <a:pt x="472" y="176"/>
                </a:lnTo>
                <a:lnTo>
                  <a:pt x="488" y="160"/>
                </a:lnTo>
                <a:lnTo>
                  <a:pt x="504" y="168"/>
                </a:lnTo>
                <a:lnTo>
                  <a:pt x="528" y="152"/>
                </a:lnTo>
                <a:lnTo>
                  <a:pt x="544" y="136"/>
                </a:lnTo>
                <a:lnTo>
                  <a:pt x="576" y="136"/>
                </a:lnTo>
                <a:lnTo>
                  <a:pt x="568" y="120"/>
                </a:lnTo>
                <a:lnTo>
                  <a:pt x="560" y="112"/>
                </a:lnTo>
                <a:lnTo>
                  <a:pt x="544" y="120"/>
                </a:lnTo>
                <a:lnTo>
                  <a:pt x="528" y="120"/>
                </a:lnTo>
                <a:lnTo>
                  <a:pt x="528" y="88"/>
                </a:lnTo>
                <a:lnTo>
                  <a:pt x="536" y="72"/>
                </a:lnTo>
                <a:lnTo>
                  <a:pt x="552" y="80"/>
                </a:lnTo>
                <a:lnTo>
                  <a:pt x="576" y="72"/>
                </a:lnTo>
                <a:lnTo>
                  <a:pt x="584" y="40"/>
                </a:lnTo>
                <a:lnTo>
                  <a:pt x="592" y="32"/>
                </a:lnTo>
                <a:lnTo>
                  <a:pt x="592" y="24"/>
                </a:lnTo>
                <a:lnTo>
                  <a:pt x="584" y="24"/>
                </a:lnTo>
                <a:lnTo>
                  <a:pt x="592" y="8"/>
                </a:lnTo>
                <a:lnTo>
                  <a:pt x="624" y="0"/>
                </a:lnTo>
                <a:lnTo>
                  <a:pt x="648" y="8"/>
                </a:lnTo>
                <a:lnTo>
                  <a:pt x="664" y="24"/>
                </a:lnTo>
                <a:lnTo>
                  <a:pt x="680" y="80"/>
                </a:lnTo>
                <a:lnTo>
                  <a:pt x="696" y="80"/>
                </a:lnTo>
                <a:lnTo>
                  <a:pt x="720" y="96"/>
                </a:lnTo>
                <a:lnTo>
                  <a:pt x="720" y="112"/>
                </a:lnTo>
                <a:lnTo>
                  <a:pt x="736" y="112"/>
                </a:lnTo>
                <a:lnTo>
                  <a:pt x="768" y="104"/>
                </a:lnTo>
                <a:lnTo>
                  <a:pt x="768" y="120"/>
                </a:lnTo>
                <a:lnTo>
                  <a:pt x="744" y="168"/>
                </a:lnTo>
                <a:lnTo>
                  <a:pt x="736" y="160"/>
                </a:lnTo>
                <a:lnTo>
                  <a:pt x="720" y="168"/>
                </a:lnTo>
                <a:lnTo>
                  <a:pt x="728" y="192"/>
                </a:lnTo>
                <a:lnTo>
                  <a:pt x="720" y="208"/>
                </a:lnTo>
                <a:lnTo>
                  <a:pt x="712" y="208"/>
                </a:lnTo>
                <a:lnTo>
                  <a:pt x="696" y="216"/>
                </a:lnTo>
                <a:lnTo>
                  <a:pt x="688" y="216"/>
                </a:lnTo>
                <a:lnTo>
                  <a:pt x="680" y="224"/>
                </a:lnTo>
                <a:lnTo>
                  <a:pt x="672" y="224"/>
                </a:lnTo>
                <a:lnTo>
                  <a:pt x="640" y="248"/>
                </a:lnTo>
                <a:lnTo>
                  <a:pt x="640" y="256"/>
                </a:lnTo>
                <a:lnTo>
                  <a:pt x="624" y="256"/>
                </a:lnTo>
                <a:lnTo>
                  <a:pt x="600" y="272"/>
                </a:lnTo>
                <a:lnTo>
                  <a:pt x="600" y="264"/>
                </a:lnTo>
                <a:lnTo>
                  <a:pt x="600" y="256"/>
                </a:lnTo>
                <a:lnTo>
                  <a:pt x="608" y="240"/>
                </a:lnTo>
                <a:lnTo>
                  <a:pt x="600" y="232"/>
                </a:lnTo>
                <a:lnTo>
                  <a:pt x="576" y="256"/>
                </a:lnTo>
                <a:lnTo>
                  <a:pt x="568" y="264"/>
                </a:lnTo>
                <a:lnTo>
                  <a:pt x="560" y="264"/>
                </a:lnTo>
                <a:lnTo>
                  <a:pt x="552" y="272"/>
                </a:lnTo>
                <a:lnTo>
                  <a:pt x="576" y="296"/>
                </a:lnTo>
                <a:lnTo>
                  <a:pt x="592" y="288"/>
                </a:lnTo>
                <a:lnTo>
                  <a:pt x="616" y="296"/>
                </a:lnTo>
                <a:lnTo>
                  <a:pt x="616" y="304"/>
                </a:lnTo>
                <a:lnTo>
                  <a:pt x="608" y="296"/>
                </a:lnTo>
                <a:lnTo>
                  <a:pt x="592" y="304"/>
                </a:lnTo>
                <a:lnTo>
                  <a:pt x="576" y="328"/>
                </a:lnTo>
                <a:lnTo>
                  <a:pt x="584" y="336"/>
                </a:lnTo>
                <a:lnTo>
                  <a:pt x="592" y="368"/>
                </a:lnTo>
                <a:lnTo>
                  <a:pt x="608" y="376"/>
                </a:lnTo>
                <a:lnTo>
                  <a:pt x="600" y="376"/>
                </a:lnTo>
                <a:lnTo>
                  <a:pt x="608" y="392"/>
                </a:lnTo>
                <a:lnTo>
                  <a:pt x="584" y="400"/>
                </a:lnTo>
                <a:lnTo>
                  <a:pt x="608" y="400"/>
                </a:lnTo>
                <a:lnTo>
                  <a:pt x="600" y="432"/>
                </a:lnTo>
                <a:lnTo>
                  <a:pt x="584" y="448"/>
                </a:lnTo>
                <a:lnTo>
                  <a:pt x="576" y="448"/>
                </a:lnTo>
                <a:lnTo>
                  <a:pt x="576" y="464"/>
                </a:lnTo>
                <a:lnTo>
                  <a:pt x="568" y="480"/>
                </a:lnTo>
                <a:lnTo>
                  <a:pt x="560" y="480"/>
                </a:lnTo>
                <a:lnTo>
                  <a:pt x="560" y="488"/>
                </a:lnTo>
                <a:lnTo>
                  <a:pt x="536" y="504"/>
                </a:lnTo>
                <a:lnTo>
                  <a:pt x="512" y="504"/>
                </a:lnTo>
                <a:lnTo>
                  <a:pt x="512" y="512"/>
                </a:lnTo>
                <a:lnTo>
                  <a:pt x="504" y="504"/>
                </a:lnTo>
                <a:lnTo>
                  <a:pt x="504" y="512"/>
                </a:lnTo>
                <a:lnTo>
                  <a:pt x="496" y="512"/>
                </a:lnTo>
                <a:lnTo>
                  <a:pt x="464" y="528"/>
                </a:lnTo>
                <a:lnTo>
                  <a:pt x="456" y="536"/>
                </a:lnTo>
                <a:lnTo>
                  <a:pt x="456" y="520"/>
                </a:lnTo>
                <a:lnTo>
                  <a:pt x="440" y="520"/>
                </a:lnTo>
                <a:lnTo>
                  <a:pt x="432" y="520"/>
                </a:lnTo>
                <a:lnTo>
                  <a:pt x="416" y="520"/>
                </a:lnTo>
                <a:lnTo>
                  <a:pt x="416" y="504"/>
                </a:lnTo>
                <a:lnTo>
                  <a:pt x="400" y="504"/>
                </a:lnTo>
                <a:lnTo>
                  <a:pt x="368" y="512"/>
                </a:lnTo>
                <a:lnTo>
                  <a:pt x="360" y="504"/>
                </a:lnTo>
                <a:lnTo>
                  <a:pt x="360" y="512"/>
                </a:lnTo>
                <a:lnTo>
                  <a:pt x="352" y="512"/>
                </a:lnTo>
                <a:lnTo>
                  <a:pt x="352" y="528"/>
                </a:lnTo>
                <a:lnTo>
                  <a:pt x="344" y="528"/>
                </a:lnTo>
                <a:lnTo>
                  <a:pt x="344" y="520"/>
                </a:lnTo>
                <a:lnTo>
                  <a:pt x="336" y="520"/>
                </a:lnTo>
                <a:lnTo>
                  <a:pt x="320" y="512"/>
                </a:lnTo>
                <a:lnTo>
                  <a:pt x="320" y="504"/>
                </a:lnTo>
                <a:lnTo>
                  <a:pt x="320" y="496"/>
                </a:lnTo>
                <a:lnTo>
                  <a:pt x="312" y="488"/>
                </a:lnTo>
                <a:lnTo>
                  <a:pt x="304" y="488"/>
                </a:lnTo>
                <a:lnTo>
                  <a:pt x="312" y="448"/>
                </a:lnTo>
                <a:lnTo>
                  <a:pt x="304" y="432"/>
                </a:lnTo>
                <a:lnTo>
                  <a:pt x="296" y="432"/>
                </a:lnTo>
                <a:lnTo>
                  <a:pt x="280" y="416"/>
                </a:lnTo>
                <a:lnTo>
                  <a:pt x="264" y="416"/>
                </a:lnTo>
                <a:lnTo>
                  <a:pt x="224" y="432"/>
                </a:lnTo>
                <a:lnTo>
                  <a:pt x="200" y="432"/>
                </a:lnTo>
                <a:lnTo>
                  <a:pt x="192" y="440"/>
                </a:lnTo>
                <a:lnTo>
                  <a:pt x="184" y="432"/>
                </a:lnTo>
                <a:lnTo>
                  <a:pt x="176" y="432"/>
                </a:lnTo>
                <a:lnTo>
                  <a:pt x="152" y="432"/>
                </a:lnTo>
                <a:lnTo>
                  <a:pt x="136" y="424"/>
                </a:lnTo>
                <a:lnTo>
                  <a:pt x="128" y="416"/>
                </a:lnTo>
                <a:lnTo>
                  <a:pt x="120" y="416"/>
                </a:lnTo>
                <a:lnTo>
                  <a:pt x="104" y="400"/>
                </a:lnTo>
                <a:lnTo>
                  <a:pt x="88" y="400"/>
                </a:lnTo>
                <a:lnTo>
                  <a:pt x="64" y="392"/>
                </a:lnTo>
                <a:lnTo>
                  <a:pt x="56" y="368"/>
                </a:lnTo>
                <a:lnTo>
                  <a:pt x="72" y="368"/>
                </a:lnTo>
                <a:lnTo>
                  <a:pt x="64" y="352"/>
                </a:lnTo>
                <a:lnTo>
                  <a:pt x="80" y="336"/>
                </a:lnTo>
                <a:lnTo>
                  <a:pt x="80" y="320"/>
                </a:lnTo>
                <a:lnTo>
                  <a:pt x="72" y="312"/>
                </a:lnTo>
                <a:lnTo>
                  <a:pt x="48" y="320"/>
                </a:lnTo>
                <a:lnTo>
                  <a:pt x="32" y="312"/>
                </a:lnTo>
                <a:lnTo>
                  <a:pt x="24" y="304"/>
                </a:lnTo>
                <a:lnTo>
                  <a:pt x="8" y="296"/>
                </a:lnTo>
                <a:lnTo>
                  <a:pt x="16" y="296"/>
                </a:lnTo>
                <a:lnTo>
                  <a:pt x="16" y="272"/>
                </a:lnTo>
                <a:lnTo>
                  <a:pt x="0" y="272"/>
                </a:lnTo>
                <a:lnTo>
                  <a:pt x="0" y="248"/>
                </a:lnTo>
                <a:lnTo>
                  <a:pt x="16" y="240"/>
                </a:lnTo>
                <a:lnTo>
                  <a:pt x="32" y="240"/>
                </a:lnTo>
                <a:lnTo>
                  <a:pt x="40" y="232"/>
                </a:lnTo>
                <a:lnTo>
                  <a:pt x="56" y="232"/>
                </a:lnTo>
                <a:lnTo>
                  <a:pt x="80" y="216"/>
                </a:lnTo>
                <a:lnTo>
                  <a:pt x="88" y="200"/>
                </a:lnTo>
                <a:lnTo>
                  <a:pt x="80" y="168"/>
                </a:lnTo>
                <a:lnTo>
                  <a:pt x="80" y="160"/>
                </a:lnTo>
                <a:lnTo>
                  <a:pt x="104" y="160"/>
                </a:lnTo>
                <a:lnTo>
                  <a:pt x="112" y="128"/>
                </a:lnTo>
                <a:lnTo>
                  <a:pt x="136" y="128"/>
                </a:lnTo>
                <a:lnTo>
                  <a:pt x="144" y="128"/>
                </a:lnTo>
                <a:lnTo>
                  <a:pt x="152" y="104"/>
                </a:lnTo>
                <a:lnTo>
                  <a:pt x="160" y="9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42" name="Freeform 361"/>
          <p:cNvSpPr>
            <a:spLocks noChangeAspect="1"/>
          </p:cNvSpPr>
          <p:nvPr/>
        </p:nvSpPr>
        <p:spPr bwMode="auto">
          <a:xfrm>
            <a:off x="4602163" y="3392488"/>
            <a:ext cx="14287" cy="15875"/>
          </a:xfrm>
          <a:custGeom>
            <a:avLst/>
            <a:gdLst>
              <a:gd name="T0" fmla="*/ 2147483647 w 9"/>
              <a:gd name="T1" fmla="*/ 0 h 9"/>
              <a:gd name="T2" fmla="*/ 2147483647 w 9"/>
              <a:gd name="T3" fmla="*/ 0 h 9"/>
              <a:gd name="T4" fmla="*/ 0 w 9"/>
              <a:gd name="T5" fmla="*/ 2147483647 h 9"/>
              <a:gd name="T6" fmla="*/ 2147483647 w 9"/>
              <a:gd name="T7" fmla="*/ 2147483647 h 9"/>
              <a:gd name="T8" fmla="*/ 2147483647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8" y="0"/>
                </a:moveTo>
                <a:lnTo>
                  <a:pt x="8" y="0"/>
                </a:ln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43" name="Freeform 362"/>
          <p:cNvSpPr>
            <a:spLocks noChangeAspect="1"/>
          </p:cNvSpPr>
          <p:nvPr/>
        </p:nvSpPr>
        <p:spPr bwMode="auto">
          <a:xfrm>
            <a:off x="5638800" y="3709988"/>
            <a:ext cx="322263" cy="250825"/>
          </a:xfrm>
          <a:custGeom>
            <a:avLst/>
            <a:gdLst>
              <a:gd name="T0" fmla="*/ 2147483647 w 185"/>
              <a:gd name="T1" fmla="*/ 2147483647 h 145"/>
              <a:gd name="T2" fmla="*/ 2147483647 w 185"/>
              <a:gd name="T3" fmla="*/ 2147483647 h 145"/>
              <a:gd name="T4" fmla="*/ 2147483647 w 185"/>
              <a:gd name="T5" fmla="*/ 2147483647 h 145"/>
              <a:gd name="T6" fmla="*/ 2147483647 w 185"/>
              <a:gd name="T7" fmla="*/ 2147483647 h 145"/>
              <a:gd name="T8" fmla="*/ 2147483647 w 185"/>
              <a:gd name="T9" fmla="*/ 2147483647 h 145"/>
              <a:gd name="T10" fmla="*/ 2147483647 w 185"/>
              <a:gd name="T11" fmla="*/ 2147483647 h 145"/>
              <a:gd name="T12" fmla="*/ 2147483647 w 185"/>
              <a:gd name="T13" fmla="*/ 2147483647 h 145"/>
              <a:gd name="T14" fmla="*/ 2147483647 w 185"/>
              <a:gd name="T15" fmla="*/ 2147483647 h 145"/>
              <a:gd name="T16" fmla="*/ 2147483647 w 185"/>
              <a:gd name="T17" fmla="*/ 2147483647 h 145"/>
              <a:gd name="T18" fmla="*/ 2147483647 w 185"/>
              <a:gd name="T19" fmla="*/ 2147483647 h 145"/>
              <a:gd name="T20" fmla="*/ 2147483647 w 185"/>
              <a:gd name="T21" fmla="*/ 2147483647 h 145"/>
              <a:gd name="T22" fmla="*/ 2147483647 w 185"/>
              <a:gd name="T23" fmla="*/ 2147483647 h 145"/>
              <a:gd name="T24" fmla="*/ 2147483647 w 185"/>
              <a:gd name="T25" fmla="*/ 2147483647 h 145"/>
              <a:gd name="T26" fmla="*/ 2147483647 w 185"/>
              <a:gd name="T27" fmla="*/ 2147483647 h 145"/>
              <a:gd name="T28" fmla="*/ 2147483647 w 185"/>
              <a:gd name="T29" fmla="*/ 2147483647 h 145"/>
              <a:gd name="T30" fmla="*/ 2147483647 w 185"/>
              <a:gd name="T31" fmla="*/ 2147483647 h 145"/>
              <a:gd name="T32" fmla="*/ 2147483647 w 185"/>
              <a:gd name="T33" fmla="*/ 2147483647 h 145"/>
              <a:gd name="T34" fmla="*/ 2147483647 w 185"/>
              <a:gd name="T35" fmla="*/ 2147483647 h 145"/>
              <a:gd name="T36" fmla="*/ 0 w 185"/>
              <a:gd name="T37" fmla="*/ 2147483647 h 145"/>
              <a:gd name="T38" fmla="*/ 2147483647 w 185"/>
              <a:gd name="T39" fmla="*/ 2147483647 h 145"/>
              <a:gd name="T40" fmla="*/ 2147483647 w 185"/>
              <a:gd name="T41" fmla="*/ 2147483647 h 145"/>
              <a:gd name="T42" fmla="*/ 2147483647 w 185"/>
              <a:gd name="T43" fmla="*/ 2147483647 h 145"/>
              <a:gd name="T44" fmla="*/ 2147483647 w 185"/>
              <a:gd name="T45" fmla="*/ 2147483647 h 145"/>
              <a:gd name="T46" fmla="*/ 2147483647 w 185"/>
              <a:gd name="T47" fmla="*/ 2147483647 h 145"/>
              <a:gd name="T48" fmla="*/ 2147483647 w 185"/>
              <a:gd name="T49" fmla="*/ 2147483647 h 145"/>
              <a:gd name="T50" fmla="*/ 2147483647 w 185"/>
              <a:gd name="T51" fmla="*/ 0 h 145"/>
              <a:gd name="T52" fmla="*/ 2147483647 w 185"/>
              <a:gd name="T53" fmla="*/ 2147483647 h 145"/>
              <a:gd name="T54" fmla="*/ 2147483647 w 185"/>
              <a:gd name="T55" fmla="*/ 2147483647 h 145"/>
              <a:gd name="T56" fmla="*/ 2147483647 w 185"/>
              <a:gd name="T57" fmla="*/ 2147483647 h 1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85"/>
              <a:gd name="T88" fmla="*/ 0 h 145"/>
              <a:gd name="T89" fmla="*/ 185 w 185"/>
              <a:gd name="T90" fmla="*/ 145 h 14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85" h="145">
                <a:moveTo>
                  <a:pt x="112" y="32"/>
                </a:moveTo>
                <a:lnTo>
                  <a:pt x="112" y="32"/>
                </a:lnTo>
                <a:lnTo>
                  <a:pt x="112" y="48"/>
                </a:lnTo>
                <a:lnTo>
                  <a:pt x="112" y="56"/>
                </a:lnTo>
                <a:lnTo>
                  <a:pt x="120" y="56"/>
                </a:lnTo>
                <a:lnTo>
                  <a:pt x="120" y="64"/>
                </a:lnTo>
                <a:lnTo>
                  <a:pt x="136" y="80"/>
                </a:lnTo>
                <a:lnTo>
                  <a:pt x="176" y="88"/>
                </a:lnTo>
                <a:lnTo>
                  <a:pt x="184" y="88"/>
                </a:lnTo>
                <a:lnTo>
                  <a:pt x="152" y="128"/>
                </a:lnTo>
                <a:lnTo>
                  <a:pt x="128" y="128"/>
                </a:lnTo>
                <a:lnTo>
                  <a:pt x="112" y="144"/>
                </a:lnTo>
                <a:lnTo>
                  <a:pt x="96" y="136"/>
                </a:lnTo>
                <a:lnTo>
                  <a:pt x="72" y="144"/>
                </a:lnTo>
                <a:lnTo>
                  <a:pt x="32" y="136"/>
                </a:lnTo>
                <a:lnTo>
                  <a:pt x="32" y="120"/>
                </a:lnTo>
                <a:lnTo>
                  <a:pt x="24" y="120"/>
                </a:lnTo>
                <a:lnTo>
                  <a:pt x="8" y="96"/>
                </a:lnTo>
                <a:lnTo>
                  <a:pt x="0" y="88"/>
                </a:lnTo>
                <a:lnTo>
                  <a:pt x="8" y="80"/>
                </a:lnTo>
                <a:lnTo>
                  <a:pt x="16" y="56"/>
                </a:lnTo>
                <a:lnTo>
                  <a:pt x="40" y="24"/>
                </a:lnTo>
                <a:lnTo>
                  <a:pt x="40" y="8"/>
                </a:lnTo>
                <a:lnTo>
                  <a:pt x="48" y="8"/>
                </a:lnTo>
                <a:lnTo>
                  <a:pt x="56" y="16"/>
                </a:lnTo>
                <a:lnTo>
                  <a:pt x="56" y="0"/>
                </a:lnTo>
                <a:lnTo>
                  <a:pt x="64" y="8"/>
                </a:lnTo>
                <a:lnTo>
                  <a:pt x="88" y="8"/>
                </a:lnTo>
                <a:lnTo>
                  <a:pt x="112" y="3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44" name="Freeform 363"/>
          <p:cNvSpPr>
            <a:spLocks noChangeAspect="1"/>
          </p:cNvSpPr>
          <p:nvPr/>
        </p:nvSpPr>
        <p:spPr bwMode="auto">
          <a:xfrm>
            <a:off x="5599113" y="4029075"/>
            <a:ext cx="71437" cy="71438"/>
          </a:xfrm>
          <a:custGeom>
            <a:avLst/>
            <a:gdLst>
              <a:gd name="T0" fmla="*/ 0 w 41"/>
              <a:gd name="T1" fmla="*/ 2147483647 h 41"/>
              <a:gd name="T2" fmla="*/ 0 w 41"/>
              <a:gd name="T3" fmla="*/ 2147483647 h 41"/>
              <a:gd name="T4" fmla="*/ 2147483647 w 41"/>
              <a:gd name="T5" fmla="*/ 2147483647 h 41"/>
              <a:gd name="T6" fmla="*/ 2147483647 w 41"/>
              <a:gd name="T7" fmla="*/ 2147483647 h 41"/>
              <a:gd name="T8" fmla="*/ 2147483647 w 41"/>
              <a:gd name="T9" fmla="*/ 2147483647 h 41"/>
              <a:gd name="T10" fmla="*/ 2147483647 w 41"/>
              <a:gd name="T11" fmla="*/ 2147483647 h 41"/>
              <a:gd name="T12" fmla="*/ 2147483647 w 41"/>
              <a:gd name="T13" fmla="*/ 2147483647 h 41"/>
              <a:gd name="T14" fmla="*/ 2147483647 w 41"/>
              <a:gd name="T15" fmla="*/ 2147483647 h 41"/>
              <a:gd name="T16" fmla="*/ 2147483647 w 41"/>
              <a:gd name="T17" fmla="*/ 2147483647 h 41"/>
              <a:gd name="T18" fmla="*/ 2147483647 w 41"/>
              <a:gd name="T19" fmla="*/ 0 h 41"/>
              <a:gd name="T20" fmla="*/ 2147483647 w 41"/>
              <a:gd name="T21" fmla="*/ 2147483647 h 41"/>
              <a:gd name="T22" fmla="*/ 0 w 41"/>
              <a:gd name="T23" fmla="*/ 2147483647 h 4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41"/>
              <a:gd name="T38" fmla="*/ 41 w 41"/>
              <a:gd name="T39" fmla="*/ 41 h 4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41">
                <a:moveTo>
                  <a:pt x="0" y="32"/>
                </a:moveTo>
                <a:lnTo>
                  <a:pt x="0" y="32"/>
                </a:lnTo>
                <a:lnTo>
                  <a:pt x="8" y="40"/>
                </a:lnTo>
                <a:lnTo>
                  <a:pt x="8" y="32"/>
                </a:lnTo>
                <a:lnTo>
                  <a:pt x="24" y="40"/>
                </a:lnTo>
                <a:lnTo>
                  <a:pt x="32" y="32"/>
                </a:lnTo>
                <a:lnTo>
                  <a:pt x="24" y="32"/>
                </a:lnTo>
                <a:lnTo>
                  <a:pt x="40" y="8"/>
                </a:lnTo>
                <a:lnTo>
                  <a:pt x="32" y="8"/>
                </a:lnTo>
                <a:lnTo>
                  <a:pt x="24" y="0"/>
                </a:lnTo>
                <a:lnTo>
                  <a:pt x="8" y="8"/>
                </a:lnTo>
                <a:lnTo>
                  <a:pt x="0" y="32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45" name="Freeform 364"/>
          <p:cNvSpPr>
            <a:spLocks noChangeAspect="1"/>
          </p:cNvSpPr>
          <p:nvPr/>
        </p:nvSpPr>
        <p:spPr bwMode="auto">
          <a:xfrm>
            <a:off x="5170488" y="4167188"/>
            <a:ext cx="277812" cy="279400"/>
          </a:xfrm>
          <a:custGeom>
            <a:avLst/>
            <a:gdLst>
              <a:gd name="T0" fmla="*/ 0 w 161"/>
              <a:gd name="T1" fmla="*/ 2147483647 h 161"/>
              <a:gd name="T2" fmla="*/ 0 w 161"/>
              <a:gd name="T3" fmla="*/ 2147483647 h 161"/>
              <a:gd name="T4" fmla="*/ 2147483647 w 161"/>
              <a:gd name="T5" fmla="*/ 2147483647 h 161"/>
              <a:gd name="T6" fmla="*/ 2147483647 w 161"/>
              <a:gd name="T7" fmla="*/ 2147483647 h 161"/>
              <a:gd name="T8" fmla="*/ 2147483647 w 161"/>
              <a:gd name="T9" fmla="*/ 2147483647 h 161"/>
              <a:gd name="T10" fmla="*/ 2147483647 w 161"/>
              <a:gd name="T11" fmla="*/ 2147483647 h 161"/>
              <a:gd name="T12" fmla="*/ 2147483647 w 161"/>
              <a:gd name="T13" fmla="*/ 2147483647 h 161"/>
              <a:gd name="T14" fmla="*/ 2147483647 w 161"/>
              <a:gd name="T15" fmla="*/ 2147483647 h 161"/>
              <a:gd name="T16" fmla="*/ 2147483647 w 161"/>
              <a:gd name="T17" fmla="*/ 2147483647 h 161"/>
              <a:gd name="T18" fmla="*/ 2147483647 w 161"/>
              <a:gd name="T19" fmla="*/ 2147483647 h 161"/>
              <a:gd name="T20" fmla="*/ 2147483647 w 161"/>
              <a:gd name="T21" fmla="*/ 2147483647 h 161"/>
              <a:gd name="T22" fmla="*/ 2147483647 w 161"/>
              <a:gd name="T23" fmla="*/ 2147483647 h 161"/>
              <a:gd name="T24" fmla="*/ 2147483647 w 161"/>
              <a:gd name="T25" fmla="*/ 2147483647 h 161"/>
              <a:gd name="T26" fmla="*/ 2147483647 w 161"/>
              <a:gd name="T27" fmla="*/ 2147483647 h 161"/>
              <a:gd name="T28" fmla="*/ 2147483647 w 161"/>
              <a:gd name="T29" fmla="*/ 2147483647 h 161"/>
              <a:gd name="T30" fmla="*/ 2147483647 w 161"/>
              <a:gd name="T31" fmla="*/ 2147483647 h 161"/>
              <a:gd name="T32" fmla="*/ 2147483647 w 161"/>
              <a:gd name="T33" fmla="*/ 2147483647 h 161"/>
              <a:gd name="T34" fmla="*/ 2147483647 w 161"/>
              <a:gd name="T35" fmla="*/ 2147483647 h 161"/>
              <a:gd name="T36" fmla="*/ 2147483647 w 161"/>
              <a:gd name="T37" fmla="*/ 2147483647 h 161"/>
              <a:gd name="T38" fmla="*/ 2147483647 w 161"/>
              <a:gd name="T39" fmla="*/ 2147483647 h 161"/>
              <a:gd name="T40" fmla="*/ 2147483647 w 161"/>
              <a:gd name="T41" fmla="*/ 2147483647 h 161"/>
              <a:gd name="T42" fmla="*/ 2147483647 w 161"/>
              <a:gd name="T43" fmla="*/ 2147483647 h 161"/>
              <a:gd name="T44" fmla="*/ 2147483647 w 161"/>
              <a:gd name="T45" fmla="*/ 0 h 161"/>
              <a:gd name="T46" fmla="*/ 2147483647 w 161"/>
              <a:gd name="T47" fmla="*/ 0 h 161"/>
              <a:gd name="T48" fmla="*/ 2147483647 w 161"/>
              <a:gd name="T49" fmla="*/ 0 h 161"/>
              <a:gd name="T50" fmla="*/ 2147483647 w 161"/>
              <a:gd name="T51" fmla="*/ 2147483647 h 161"/>
              <a:gd name="T52" fmla="*/ 2147483647 w 161"/>
              <a:gd name="T53" fmla="*/ 2147483647 h 161"/>
              <a:gd name="T54" fmla="*/ 2147483647 w 161"/>
              <a:gd name="T55" fmla="*/ 2147483647 h 161"/>
              <a:gd name="T56" fmla="*/ 2147483647 w 161"/>
              <a:gd name="T57" fmla="*/ 2147483647 h 161"/>
              <a:gd name="T58" fmla="*/ 2147483647 w 161"/>
              <a:gd name="T59" fmla="*/ 2147483647 h 161"/>
              <a:gd name="T60" fmla="*/ 2147483647 w 161"/>
              <a:gd name="T61" fmla="*/ 2147483647 h 161"/>
              <a:gd name="T62" fmla="*/ 0 w 161"/>
              <a:gd name="T63" fmla="*/ 2147483647 h 161"/>
              <a:gd name="T64" fmla="*/ 0 w 161"/>
              <a:gd name="T65" fmla="*/ 2147483647 h 1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1"/>
              <a:gd name="T100" fmla="*/ 0 h 161"/>
              <a:gd name="T101" fmla="*/ 161 w 161"/>
              <a:gd name="T102" fmla="*/ 161 h 16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1" h="161">
                <a:moveTo>
                  <a:pt x="0" y="144"/>
                </a:moveTo>
                <a:lnTo>
                  <a:pt x="0" y="144"/>
                </a:lnTo>
                <a:lnTo>
                  <a:pt x="16" y="144"/>
                </a:lnTo>
                <a:lnTo>
                  <a:pt x="32" y="144"/>
                </a:lnTo>
                <a:lnTo>
                  <a:pt x="80" y="152"/>
                </a:lnTo>
                <a:lnTo>
                  <a:pt x="96" y="152"/>
                </a:lnTo>
                <a:lnTo>
                  <a:pt x="128" y="160"/>
                </a:lnTo>
                <a:lnTo>
                  <a:pt x="144" y="152"/>
                </a:lnTo>
                <a:lnTo>
                  <a:pt x="128" y="136"/>
                </a:lnTo>
                <a:lnTo>
                  <a:pt x="128" y="96"/>
                </a:lnTo>
                <a:lnTo>
                  <a:pt x="160" y="88"/>
                </a:lnTo>
                <a:lnTo>
                  <a:pt x="152" y="64"/>
                </a:lnTo>
                <a:lnTo>
                  <a:pt x="128" y="72"/>
                </a:lnTo>
                <a:lnTo>
                  <a:pt x="128" y="64"/>
                </a:lnTo>
                <a:lnTo>
                  <a:pt x="136" y="56"/>
                </a:lnTo>
                <a:lnTo>
                  <a:pt x="128" y="48"/>
                </a:lnTo>
                <a:lnTo>
                  <a:pt x="128" y="24"/>
                </a:lnTo>
                <a:lnTo>
                  <a:pt x="112" y="16"/>
                </a:lnTo>
                <a:lnTo>
                  <a:pt x="96" y="16"/>
                </a:lnTo>
                <a:lnTo>
                  <a:pt x="96" y="24"/>
                </a:lnTo>
                <a:lnTo>
                  <a:pt x="80" y="32"/>
                </a:lnTo>
                <a:lnTo>
                  <a:pt x="64" y="16"/>
                </a:lnTo>
                <a:lnTo>
                  <a:pt x="64" y="0"/>
                </a:lnTo>
                <a:lnTo>
                  <a:pt x="56" y="0"/>
                </a:lnTo>
                <a:lnTo>
                  <a:pt x="24" y="0"/>
                </a:lnTo>
                <a:lnTo>
                  <a:pt x="8" y="8"/>
                </a:lnTo>
                <a:lnTo>
                  <a:pt x="16" y="32"/>
                </a:lnTo>
                <a:lnTo>
                  <a:pt x="16" y="40"/>
                </a:lnTo>
                <a:lnTo>
                  <a:pt x="24" y="72"/>
                </a:lnTo>
                <a:lnTo>
                  <a:pt x="24" y="88"/>
                </a:lnTo>
                <a:lnTo>
                  <a:pt x="8" y="96"/>
                </a:lnTo>
                <a:lnTo>
                  <a:pt x="0" y="128"/>
                </a:lnTo>
                <a:lnTo>
                  <a:pt x="0" y="1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/>
          </a:p>
        </p:txBody>
      </p:sp>
      <p:sp>
        <p:nvSpPr>
          <p:cNvPr id="16746" name="Text Box 362"/>
          <p:cNvSpPr txBox="1">
            <a:spLocks noChangeArrowheads="1"/>
          </p:cNvSpPr>
          <p:nvPr/>
        </p:nvSpPr>
        <p:spPr bwMode="blackWhite">
          <a:xfrm>
            <a:off x="3067050" y="5527675"/>
            <a:ext cx="1182688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45720" rIns="45720" anchorCtr="1">
            <a:spAutoFit/>
          </a:bodyPr>
          <a:lstStyle/>
          <a:p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16747" name="Text Box 363"/>
          <p:cNvSpPr txBox="1">
            <a:spLocks noChangeArrowheads="1"/>
          </p:cNvSpPr>
          <p:nvPr/>
        </p:nvSpPr>
        <p:spPr bwMode="blackWhite">
          <a:xfrm>
            <a:off x="2524125" y="5308600"/>
            <a:ext cx="92075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45720" rIns="45720" anchorCtr="1">
            <a:spAutoFit/>
          </a:bodyPr>
          <a:lstStyle/>
          <a:p>
            <a:endParaRPr lang="zh-CN" altLang="en-US" sz="2400">
              <a:solidFill>
                <a:srgbClr val="000000"/>
              </a:solidFill>
            </a:endParaRPr>
          </a:p>
        </p:txBody>
      </p:sp>
      <p:pic>
        <p:nvPicPr>
          <p:cNvPr id="54637" name="Picture 7" descr="Logo CIFA-web-d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2713" y="2913063"/>
            <a:ext cx="6127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654" name="Picture 3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1700" y="3251200"/>
            <a:ext cx="280988" cy="236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775" name="Titolo 4" descr="Text Box: Title"/>
          <p:cNvSpPr>
            <a:spLocks noGrp="1"/>
          </p:cNvSpPr>
          <p:nvPr>
            <p:ph type="title" idx="4294967295"/>
          </p:nvPr>
        </p:nvSpPr>
        <p:spPr>
          <a:xfrm>
            <a:off x="0" y="548680"/>
            <a:ext cx="8820472" cy="4095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altLang="zh-CN" sz="2800" b="0" kern="1200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  <a:cs typeface="+mn-cs"/>
              </a:rPr>
              <a:t>Локальная сеть Глобального Центра операции</a:t>
            </a:r>
            <a:r>
              <a:rPr lang="en-US" altLang="zh-CN" sz="2800" b="0" kern="1200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  <a:cs typeface="+mn-cs"/>
              </a:rPr>
              <a:t>(2013)</a:t>
            </a:r>
            <a:endParaRPr lang="zh-CN" altLang="it-IT" sz="2800" b="0" kern="1200" dirty="0" smtClean="0">
              <a:solidFill>
                <a:srgbClr val="000099"/>
              </a:solidFill>
              <a:latin typeface="Impact" pitchFamily="34" charset="0"/>
              <a:ea typeface="黑体" pitchFamily="2" charset="-122"/>
              <a:cs typeface="+mn-cs"/>
            </a:endParaRPr>
          </a:p>
        </p:txBody>
      </p:sp>
      <p:pic>
        <p:nvPicPr>
          <p:cNvPr id="389" name="Picture 7" descr="Logo CIFA-web-d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75" y="2913063"/>
            <a:ext cx="6127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" name="Picture 3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8438" y="3055938"/>
            <a:ext cx="280987" cy="236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1" name="Picture 3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8250" y="2055813"/>
            <a:ext cx="280988" cy="236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2" name="Picture 3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4357688"/>
            <a:ext cx="280988" cy="238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3" name="Picture 3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2563" y="3413125"/>
            <a:ext cx="280987" cy="236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94" name="椭圆 393"/>
          <p:cNvSpPr/>
          <p:nvPr/>
        </p:nvSpPr>
        <p:spPr>
          <a:xfrm rot="1700852">
            <a:off x="1103313" y="1227138"/>
            <a:ext cx="2814637" cy="258127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5" name="椭圆 394"/>
          <p:cNvSpPr/>
          <p:nvPr/>
        </p:nvSpPr>
        <p:spPr>
          <a:xfrm rot="4078111">
            <a:off x="2598738" y="3843338"/>
            <a:ext cx="1955800" cy="1663700"/>
          </a:xfrm>
          <a:prstGeom prst="ellipse">
            <a:avLst/>
          </a:prstGeom>
          <a:noFill/>
          <a:ln>
            <a:solidFill>
              <a:srgbClr val="A12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6" name="椭圆 395"/>
          <p:cNvSpPr/>
          <p:nvPr/>
        </p:nvSpPr>
        <p:spPr>
          <a:xfrm rot="20897176">
            <a:off x="5540375" y="1350963"/>
            <a:ext cx="3421063" cy="153352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7" name="椭圆 396"/>
          <p:cNvSpPr/>
          <p:nvPr/>
        </p:nvSpPr>
        <p:spPr>
          <a:xfrm rot="4078111">
            <a:off x="6065838" y="3389313"/>
            <a:ext cx="2892425" cy="1165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8" name="椭圆 397"/>
          <p:cNvSpPr/>
          <p:nvPr/>
        </p:nvSpPr>
        <p:spPr>
          <a:xfrm rot="5032506">
            <a:off x="3622675" y="2778125"/>
            <a:ext cx="3413125" cy="138112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9" name="椭圆 398"/>
          <p:cNvSpPr/>
          <p:nvPr/>
        </p:nvSpPr>
        <p:spPr>
          <a:xfrm rot="4078111">
            <a:off x="6053138" y="3351212"/>
            <a:ext cx="1036638" cy="58896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0" name="椭圆 399"/>
          <p:cNvSpPr/>
          <p:nvPr/>
        </p:nvSpPr>
        <p:spPr>
          <a:xfrm rot="6711680">
            <a:off x="7482681" y="2826544"/>
            <a:ext cx="1036638" cy="43815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01" name="Picture 25" descr="E:\市场策划\Made in China, made with the world\LOGO\banner_6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88" y="2714625"/>
            <a:ext cx="8572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" name="Picture 25" descr="E:\市场策划\Made in China, made with the world\LOGO\banner_6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13" y="3500438"/>
            <a:ext cx="8572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3" name="Picture 25" descr="E:\市场策划\Made in China, made with the world\LOGO\banner_6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63" y="4500563"/>
            <a:ext cx="8572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4" name="Picture 25" descr="E:\市场策划\Made in China, made with the world\LOGO\banner_6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4143375"/>
            <a:ext cx="8572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" name="Picture 25" descr="E:\市场策划\Made in China, made with the world\LOGO\banner_6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2286000"/>
            <a:ext cx="8572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" name="Picture 25" descr="E:\市场策划\Made in China, made with the world\LOGO\banner_6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313" y="3071813"/>
            <a:ext cx="8572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" name="Picture 25" descr="E:\市场策划\Made in China, made with the world\LOGO\banner_6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4643438"/>
            <a:ext cx="8572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8" name="Picture 25" descr="E:\市场策划\Made in China, made with the world\LOGO\banner_6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3643313"/>
            <a:ext cx="8572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00" name="TextBox 409"/>
          <p:cNvSpPr txBox="1">
            <a:spLocks noChangeArrowheads="1"/>
          </p:cNvSpPr>
          <p:nvPr/>
        </p:nvSpPr>
        <p:spPr bwMode="auto">
          <a:xfrm>
            <a:off x="357188" y="3929063"/>
            <a:ext cx="2214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Verdana" pitchFamily="34" charset="0"/>
              </a:rPr>
              <a:t>7 Functions: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200" dirty="0">
                <a:latin typeface="Verdana" pitchFamily="34" charset="0"/>
              </a:rPr>
              <a:t>R&amp;D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200" dirty="0">
                <a:latin typeface="Verdana" pitchFamily="34" charset="0"/>
              </a:rPr>
              <a:t>Procurement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200" dirty="0">
                <a:latin typeface="Verdana" pitchFamily="34" charset="0"/>
              </a:rPr>
              <a:t>Logistics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200" dirty="0">
                <a:latin typeface="Verdana" pitchFamily="34" charset="0"/>
              </a:rPr>
              <a:t>Manufacturing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200" dirty="0">
                <a:latin typeface="Verdana" pitchFamily="34" charset="0"/>
              </a:rPr>
              <a:t>Sales &amp; Marketing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200" dirty="0">
                <a:latin typeface="Verdana" pitchFamily="34" charset="0"/>
              </a:rPr>
              <a:t>Service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200" dirty="0">
                <a:latin typeface="Verdana" pitchFamily="34" charset="0"/>
              </a:rPr>
              <a:t>Training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4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137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214282" y="714356"/>
            <a:ext cx="6733982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Объем Производительность в год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pic>
        <p:nvPicPr>
          <p:cNvPr id="33797" name="Picture 2" descr="C:\Documents and Settings\Owner\桌面\HBT90-40-572B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63" y="2084388"/>
            <a:ext cx="8318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图片 20" descr="车载泵5121副本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1428750"/>
            <a:ext cx="915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2" descr="p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595563"/>
            <a:ext cx="1057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t="17770"/>
          <a:stretch>
            <a:fillRect/>
          </a:stretch>
        </p:blipFill>
        <p:spPr bwMode="auto">
          <a:xfrm>
            <a:off x="512763" y="2667000"/>
            <a:ext cx="8826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1500188" y="2018876"/>
            <a:ext cx="264318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000099"/>
                </a:solidFill>
                <a:latin typeface="Impact" pitchFamily="34" charset="0"/>
                <a:cs typeface="Arial" charset="0"/>
              </a:rPr>
              <a:t>2,700</a:t>
            </a:r>
            <a:r>
              <a:rPr lang="ru-RU" altLang="zh-CN" sz="1800" dirty="0" smtClean="0">
                <a:solidFill>
                  <a:srgbClr val="000099"/>
                </a:solidFill>
                <a:latin typeface="Impact" pitchFamily="34" charset="0"/>
                <a:cs typeface="Arial" charset="0"/>
              </a:rPr>
              <a:t>    </a:t>
            </a:r>
            <a:r>
              <a:rPr lang="ru-RU" altLang="zh-CN" sz="1800" dirty="0" smtClean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штук</a:t>
            </a:r>
            <a:r>
              <a:rPr lang="en-US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/</a:t>
            </a:r>
            <a:r>
              <a:rPr lang="ru-RU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год</a:t>
            </a:r>
            <a:endParaRPr lang="en-US" altLang="zh-CN" sz="1800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200" b="1" dirty="0" smtClean="0">
                <a:latin typeface="Verdana" pitchFamily="34" charset="0"/>
                <a:cs typeface="Arial" charset="0"/>
              </a:rPr>
              <a:t>   </a:t>
            </a:r>
            <a:endParaRPr lang="en-US" altLang="zh-CN" sz="1200" b="1" dirty="0">
              <a:latin typeface="Verdana" pitchFamily="34" charset="0"/>
              <a:cs typeface="Arial" charset="0"/>
            </a:endParaRPr>
          </a:p>
        </p:txBody>
      </p:sp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5857875" y="1375934"/>
            <a:ext cx="242887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1800" dirty="0">
                <a:solidFill>
                  <a:srgbClr val="000099"/>
                </a:solidFill>
                <a:latin typeface="Impact" pitchFamily="34" charset="0"/>
                <a:cs typeface="Arial" charset="0"/>
              </a:rPr>
              <a:t>2,700</a:t>
            </a:r>
            <a:r>
              <a:rPr lang="en-US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  </a:t>
            </a:r>
            <a:r>
              <a:rPr lang="ru-RU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штук</a:t>
            </a:r>
            <a:r>
              <a:rPr lang="en-US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/</a:t>
            </a:r>
            <a:r>
              <a:rPr lang="ru-RU" altLang="zh-CN" sz="1800" dirty="0" smtClean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год</a:t>
            </a:r>
            <a:endParaRPr lang="en-US" altLang="zh-CN" sz="1800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1500188" y="1375934"/>
            <a:ext cx="27860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dirty="0">
                <a:solidFill>
                  <a:srgbClr val="000099"/>
                </a:solidFill>
                <a:latin typeface="Impact" pitchFamily="34" charset="0"/>
                <a:cs typeface="Arial" charset="0"/>
              </a:rPr>
              <a:t>5,500</a:t>
            </a:r>
            <a:r>
              <a:rPr lang="en-US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    </a:t>
            </a:r>
            <a:r>
              <a:rPr lang="ru-RU" altLang="zh-CN" sz="1800" dirty="0" smtClean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штук</a:t>
            </a:r>
            <a:r>
              <a:rPr lang="en-US" altLang="zh-CN" sz="1800" dirty="0" smtClean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/</a:t>
            </a:r>
            <a:r>
              <a:rPr lang="ru-RU" altLang="zh-CN" sz="1800" dirty="0" smtClean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год</a:t>
            </a:r>
            <a:endParaRPr lang="en-US" altLang="zh-CN" sz="1800" dirty="0">
              <a:latin typeface="Impact" pitchFamily="34" charset="0"/>
              <a:cs typeface="Arial" charset="0"/>
            </a:endParaRPr>
          </a:p>
        </p:txBody>
      </p:sp>
      <p:sp>
        <p:nvSpPr>
          <p:cNvPr id="33804" name="Text Box 8"/>
          <p:cNvSpPr txBox="1">
            <a:spLocks noChangeArrowheads="1"/>
          </p:cNvSpPr>
          <p:nvPr/>
        </p:nvSpPr>
        <p:spPr bwMode="auto">
          <a:xfrm>
            <a:off x="1500188" y="2714620"/>
            <a:ext cx="264318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1800" dirty="0">
                <a:solidFill>
                  <a:srgbClr val="000099"/>
                </a:solidFill>
                <a:latin typeface="Impact" pitchFamily="34" charset="0"/>
                <a:cs typeface="Arial" charset="0"/>
              </a:rPr>
              <a:t>12,000</a:t>
            </a:r>
            <a:r>
              <a:rPr lang="en-US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 </a:t>
            </a:r>
            <a:r>
              <a:rPr lang="ru-RU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штук</a:t>
            </a:r>
            <a:r>
              <a:rPr lang="en-US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/</a:t>
            </a:r>
            <a:r>
              <a:rPr lang="ru-RU" altLang="zh-CN" sz="1800" dirty="0" smtClean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год</a:t>
            </a:r>
            <a:endParaRPr lang="en-US" altLang="zh-CN" sz="1800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</p:txBody>
      </p:sp>
      <p:sp>
        <p:nvSpPr>
          <p:cNvPr id="33805" name="Text Box 8"/>
          <p:cNvSpPr txBox="1">
            <a:spLocks noChangeArrowheads="1"/>
          </p:cNvSpPr>
          <p:nvPr/>
        </p:nvSpPr>
        <p:spPr bwMode="auto">
          <a:xfrm>
            <a:off x="5857875" y="2018876"/>
            <a:ext cx="278606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000099"/>
                </a:solidFill>
                <a:latin typeface="Impact" pitchFamily="34" charset="0"/>
                <a:cs typeface="Arial" charset="0"/>
              </a:rPr>
              <a:t>2,000</a:t>
            </a:r>
            <a:r>
              <a:rPr lang="ru-RU" altLang="zh-CN" sz="1800" dirty="0" smtClean="0">
                <a:solidFill>
                  <a:srgbClr val="000099"/>
                </a:solidFill>
                <a:latin typeface="Impact" pitchFamily="34" charset="0"/>
                <a:cs typeface="Arial" charset="0"/>
              </a:rPr>
              <a:t>  </a:t>
            </a:r>
            <a:r>
              <a:rPr lang="ru-RU" altLang="zh-CN" sz="1800" dirty="0" smtClean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штук</a:t>
            </a:r>
            <a:r>
              <a:rPr lang="en-US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/</a:t>
            </a:r>
            <a:r>
              <a:rPr lang="ru-RU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год</a:t>
            </a:r>
            <a:endParaRPr lang="en-US" altLang="zh-CN" sz="1800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ru-RU" altLang="zh-CN" sz="1200" b="1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zh-CN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endParaRPr lang="en-US" altLang="zh-CN" sz="1200" b="1" dirty="0">
              <a:latin typeface="Verdana" pitchFamily="34" charset="0"/>
              <a:cs typeface="Arial" charset="0"/>
            </a:endParaRPr>
          </a:p>
        </p:txBody>
      </p:sp>
      <p:sp>
        <p:nvSpPr>
          <p:cNvPr id="33806" name="Text Box 8"/>
          <p:cNvSpPr txBox="1">
            <a:spLocks noChangeArrowheads="1"/>
          </p:cNvSpPr>
          <p:nvPr/>
        </p:nvSpPr>
        <p:spPr bwMode="auto">
          <a:xfrm>
            <a:off x="5857875" y="2661818"/>
            <a:ext cx="25717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000099"/>
                </a:solidFill>
                <a:latin typeface="Impact" pitchFamily="34" charset="0"/>
                <a:cs typeface="Arial" charset="0"/>
              </a:rPr>
              <a:t>1,000</a:t>
            </a:r>
            <a:r>
              <a:rPr lang="ru-RU" altLang="zh-CN" sz="1800" dirty="0" smtClean="0">
                <a:solidFill>
                  <a:srgbClr val="000099"/>
                </a:solidFill>
                <a:latin typeface="Impact" pitchFamily="34" charset="0"/>
                <a:cs typeface="Arial" charset="0"/>
              </a:rPr>
              <a:t>   </a:t>
            </a:r>
            <a:r>
              <a:rPr lang="ru-RU" altLang="zh-CN" sz="1800" dirty="0" smtClean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штук</a:t>
            </a:r>
            <a:r>
              <a:rPr lang="en-US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/</a:t>
            </a:r>
            <a:r>
              <a:rPr lang="ru-RU" altLang="zh-CN" sz="1800" dirty="0">
                <a:solidFill>
                  <a:srgbClr val="000000"/>
                </a:solidFill>
                <a:latin typeface="Impact" pitchFamily="34" charset="0"/>
                <a:cs typeface="Arial" charset="0"/>
              </a:rPr>
              <a:t>год</a:t>
            </a:r>
            <a:endParaRPr lang="en-US" altLang="zh-CN" sz="1800" dirty="0">
              <a:solidFill>
                <a:srgbClr val="000000"/>
              </a:solidFill>
              <a:latin typeface="Impact" pitchFamily="34" charset="0"/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zh-CN" sz="1200" b="1" dirty="0">
              <a:latin typeface="Verdana" pitchFamily="34" charset="0"/>
              <a:cs typeface="Arial" charset="0"/>
            </a:endParaRPr>
          </a:p>
        </p:txBody>
      </p:sp>
      <p:pic>
        <p:nvPicPr>
          <p:cNvPr id="33807" name="Picture 21" descr="J:\real photos\without surounds\52米中联泵车去底图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2763" y="1428750"/>
            <a:ext cx="9874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21" descr="F:\B工具与流程V2\A 公司介绍\A-07 中联重科图片\泵车厂房\002泵车生产线2.tif"/>
          <p:cNvPicPr>
            <a:picLocks noChangeAspect="1" noChangeArrowheads="1"/>
          </p:cNvPicPr>
          <p:nvPr/>
        </p:nvPicPr>
        <p:blipFill>
          <a:blip r:embed="rId9" cstate="print"/>
          <a:srcRect t="3677" b="19102"/>
          <a:stretch>
            <a:fillRect/>
          </a:stretch>
        </p:blipFill>
        <p:spPr bwMode="auto">
          <a:xfrm>
            <a:off x="1143000" y="3357563"/>
            <a:ext cx="53863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9" name="灯片编号占位符 1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3897FE4-F4C9-4D09-8DF2-2931B993ADED}" type="slidenum">
              <a:rPr lang="en-GB" altLang="zh-CN" smtClean="0">
                <a:cs typeface="Arial" charset="0"/>
              </a:rPr>
              <a:pPr/>
              <a:t>11</a:t>
            </a:fld>
            <a:endParaRPr lang="en-GB" altLang="zh-CN" smtClean="0">
              <a:cs typeface="Arial" charset="0"/>
            </a:endParaRPr>
          </a:p>
        </p:txBody>
      </p:sp>
      <p:pic>
        <p:nvPicPr>
          <p:cNvPr id="33810" name="Picture 10" descr="J:\Truck pump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214688"/>
            <a:ext cx="914400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Picture 11" descr="jiaobanzha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4875" y="1928813"/>
            <a:ext cx="92868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9873" y="4365104"/>
            <a:ext cx="1418407" cy="1486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9" name="内容占位符 1" descr="Text Box: Subheading&#10;Basic text&#10;Bullet level one&#10;Bullet level two&#10;Bullet level three"/>
          <p:cNvSpPr>
            <a:spLocks noGrp="1"/>
          </p:cNvSpPr>
          <p:nvPr>
            <p:ph/>
          </p:nvPr>
        </p:nvSpPr>
        <p:spPr>
          <a:xfrm>
            <a:off x="571500" y="1357313"/>
            <a:ext cx="8286750" cy="3214687"/>
          </a:xfrm>
        </p:spPr>
        <p:txBody>
          <a:bodyPr/>
          <a:lstStyle/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en-US" altLang="zh-CN" sz="3200" b="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</a:rPr>
              <a:t> </a:t>
            </a:r>
            <a:r>
              <a:rPr lang="ru-RU" altLang="zh-CN" sz="3200" b="0" dirty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Общее изложение </a:t>
            </a:r>
            <a:r>
              <a:rPr lang="en-US" altLang="zh-CN" sz="3200" b="0" dirty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ZOOMLION </a:t>
            </a:r>
            <a:endParaRPr lang="ru-RU" altLang="zh-CN" sz="3200" b="0" dirty="0">
              <a:solidFill>
                <a:srgbClr val="FFFFFF">
                  <a:lumMod val="75000"/>
                </a:srgbClr>
              </a:solidFill>
              <a:latin typeface="Impact" pitchFamily="34" charset="0"/>
              <a:ea typeface="宋体" pitchFamily="2" charset="-122"/>
            </a:endParaRPr>
          </a:p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b="0" dirty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Бетонная техника </a:t>
            </a:r>
            <a:r>
              <a:rPr lang="en-US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ZOOMLION</a:t>
            </a:r>
            <a:r>
              <a:rPr lang="ru-RU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 в мире</a:t>
            </a:r>
          </a:p>
          <a:p>
            <a:pPr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dirty="0" smtClean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Продукты бетоной техники </a:t>
            </a:r>
            <a:r>
              <a:rPr lang="en-US" altLang="zh-CN" sz="3200" dirty="0" smtClean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ZOOMLION</a:t>
            </a:r>
            <a:endParaRPr lang="en-US" altLang="zh-CN" sz="3200" dirty="0">
              <a:solidFill>
                <a:srgbClr val="000000"/>
              </a:solidFill>
              <a:latin typeface="Impact" pitchFamily="34" charset="0"/>
              <a:ea typeface="宋体" pitchFamily="2" charset="-122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Последнее </a:t>
            </a:r>
            <a:r>
              <a:rPr lang="ru-RU" altLang="zh-CN" sz="3200" b="0" dirty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достижение </a:t>
            </a:r>
            <a:r>
              <a:rPr lang="en-US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ZOOMLION</a:t>
            </a:r>
            <a:endParaRPr lang="en-US" altLang="zh-CN" sz="3200" b="0" dirty="0">
              <a:solidFill>
                <a:srgbClr val="FFFFFF">
                  <a:lumMod val="75000"/>
                </a:srgbClr>
              </a:solidFill>
              <a:latin typeface="Impact" pitchFamily="34" charset="0"/>
              <a:ea typeface="宋体" pitchFamily="2" charset="-122"/>
            </a:endParaRPr>
          </a:p>
        </p:txBody>
      </p:sp>
      <p:pic>
        <p:nvPicPr>
          <p:cNvPr id="23556" name="Picture 7" descr="F:\营销工具\产品剪影图\full l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6188075"/>
            <a:ext cx="5715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1500" y="714375"/>
            <a:ext cx="28575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defRPr/>
            </a:pPr>
            <a:r>
              <a:rPr lang="ru-RU" altLang="zh-CN" sz="48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Times New Roman" pitchFamily="18" charset="0"/>
              </a:rPr>
              <a:t>Схема</a:t>
            </a:r>
            <a:endParaRPr lang="zh-CN" altLang="en-US" sz="48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23558" name="灯片编号占位符 1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A7B275D-EAED-4191-93D6-34BC1908A83D}" type="slidenum">
              <a:rPr lang="en-GB" altLang="zh-CN" smtClean="0">
                <a:cs typeface="Arial" charset="0"/>
              </a:rPr>
              <a:pPr/>
              <a:t>12</a:t>
            </a:fld>
            <a:endParaRPr lang="en-GB" altLang="zh-CN" smtClean="0">
              <a:cs typeface="Arial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 txBox="1">
            <a:spLocks noChangeArrowheads="1"/>
          </p:cNvSpPr>
          <p:nvPr/>
        </p:nvSpPr>
        <p:spPr bwMode="auto">
          <a:xfrm>
            <a:off x="0" y="1124744"/>
            <a:ext cx="87868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ZOOMLION 38X-5RZ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1" name="Rectangle 9"/>
          <p:cNvSpPr>
            <a:spLocks noChangeArrowheads="1"/>
          </p:cNvSpPr>
          <p:nvPr/>
        </p:nvSpPr>
        <p:spPr bwMode="auto">
          <a:xfrm>
            <a:off x="0" y="2276872"/>
            <a:ext cx="700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en-US" altLang="zh-CN" sz="1800" dirty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опора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X </a:t>
            </a: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1844824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en-US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стрел скратываиня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0" y="1484784"/>
            <a:ext cx="7215188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 err="1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Mersedes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Benz</a:t>
            </a:r>
          </a:p>
        </p:txBody>
      </p:sp>
      <p:cxnSp>
        <p:nvCxnSpPr>
          <p:cNvPr id="10" name="直接连接符 9"/>
          <p:cNvCxnSpPr/>
          <p:nvPr/>
        </p:nvCxnSpPr>
        <p:spPr>
          <a:xfrm rot="16200000" flipV="1">
            <a:off x="8396288" y="2324100"/>
            <a:ext cx="217488" cy="1349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16200000" flipV="1">
            <a:off x="7904956" y="1975644"/>
            <a:ext cx="668338" cy="95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10800000">
            <a:off x="8110538" y="2863850"/>
            <a:ext cx="176212" cy="65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9344" y="692696"/>
            <a:ext cx="5904656" cy="234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3717032"/>
            <a:ext cx="87868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ZOOMLION 40X-5RZ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092" y="3789040"/>
            <a:ext cx="6000907" cy="232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4293096"/>
            <a:ext cx="7215188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 err="1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Mersedes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Benz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4725144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en-US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стрел скратываиня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5157192"/>
            <a:ext cx="700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en-US" altLang="zh-CN" sz="1800" dirty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опора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X </a:t>
            </a: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0" y="548680"/>
            <a:ext cx="3419872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Автобетононасос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  <p:bldP spid="12292" grpId="0"/>
      <p:bldP spid="12293" grpId="0"/>
      <p:bldP spid="16" grpId="0"/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 txBox="1">
            <a:spLocks noChangeArrowheads="1"/>
          </p:cNvSpPr>
          <p:nvPr/>
        </p:nvSpPr>
        <p:spPr bwMode="auto">
          <a:xfrm>
            <a:off x="0" y="1124744"/>
            <a:ext cx="87868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ZOOMLION 43X-5RZ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1" name="Rectangle 9"/>
          <p:cNvSpPr>
            <a:spLocks noChangeArrowheads="1"/>
          </p:cNvSpPr>
          <p:nvPr/>
        </p:nvSpPr>
        <p:spPr bwMode="auto">
          <a:xfrm>
            <a:off x="0" y="2276872"/>
            <a:ext cx="700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en-US" altLang="zh-CN" sz="1800" dirty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опора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X </a:t>
            </a: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1844824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en-US" altLang="zh-CN" sz="1800" b="1" dirty="0" smtClean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стрел скратываиня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0" y="1484784"/>
            <a:ext cx="7215188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 err="1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Mersedes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Benz</a:t>
            </a:r>
          </a:p>
        </p:txBody>
      </p:sp>
      <p:cxnSp>
        <p:nvCxnSpPr>
          <p:cNvPr id="10" name="直接连接符 9"/>
          <p:cNvCxnSpPr/>
          <p:nvPr/>
        </p:nvCxnSpPr>
        <p:spPr>
          <a:xfrm rot="16200000" flipV="1">
            <a:off x="8396288" y="2324100"/>
            <a:ext cx="217488" cy="1349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16200000" flipV="1">
            <a:off x="7904956" y="1975644"/>
            <a:ext cx="668338" cy="95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10800000">
            <a:off x="8110538" y="2863850"/>
            <a:ext cx="176212" cy="65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3717032"/>
            <a:ext cx="87868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ZOOMLION 50X-6RZ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4293096"/>
            <a:ext cx="7215188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 err="1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Mersedes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Benz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4725144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en-US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стрел скратываиня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5157192"/>
            <a:ext cx="700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en-US" altLang="zh-CN" sz="1800" dirty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опора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X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517" y="764704"/>
            <a:ext cx="5737483" cy="238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3" y="3933056"/>
            <a:ext cx="5832648" cy="22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0" y="548680"/>
            <a:ext cx="3419872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Автобетононасос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  <p:bldP spid="12292" grpId="0"/>
      <p:bldP spid="12293" grpId="0"/>
      <p:bldP spid="16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 txBox="1">
            <a:spLocks noChangeArrowheads="1"/>
          </p:cNvSpPr>
          <p:nvPr/>
        </p:nvSpPr>
        <p:spPr bwMode="auto">
          <a:xfrm>
            <a:off x="0" y="1124744"/>
            <a:ext cx="87868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ZOOMLION 52X-6RZ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1" name="Rectangle 9"/>
          <p:cNvSpPr>
            <a:spLocks noChangeArrowheads="1"/>
          </p:cNvSpPr>
          <p:nvPr/>
        </p:nvSpPr>
        <p:spPr bwMode="auto">
          <a:xfrm>
            <a:off x="0" y="2276872"/>
            <a:ext cx="700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en-US" altLang="zh-CN" sz="1800" dirty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опора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X </a:t>
            </a: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1844824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en-US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стрел скратываиня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0" y="1484784"/>
            <a:ext cx="7215188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 err="1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Mersedes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Benz</a:t>
            </a:r>
          </a:p>
        </p:txBody>
      </p:sp>
      <p:cxnSp>
        <p:nvCxnSpPr>
          <p:cNvPr id="10" name="直接连接符 9"/>
          <p:cNvCxnSpPr/>
          <p:nvPr/>
        </p:nvCxnSpPr>
        <p:spPr>
          <a:xfrm rot="16200000" flipV="1">
            <a:off x="8396288" y="2324100"/>
            <a:ext cx="217488" cy="1349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16200000" flipV="1">
            <a:off x="7904956" y="1975644"/>
            <a:ext cx="668338" cy="95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10800000">
            <a:off x="8110538" y="2863850"/>
            <a:ext cx="176212" cy="65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3717032"/>
            <a:ext cx="87868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ZOOMLION 56X-5RZ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4293096"/>
            <a:ext cx="7215188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 err="1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Mersedes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Benz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4725144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en-US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стрел скратываиня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RZ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0" y="5157192"/>
            <a:ext cx="7000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Blip>
                <a:blip r:embed="rId3"/>
              </a:buBlip>
            </a:pPr>
            <a:r>
              <a:rPr lang="en-US" altLang="zh-CN" sz="1800" dirty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Тип опора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</a:t>
            </a:r>
            <a:r>
              <a:rPr lang="en-US" altLang="zh-CN" sz="1800" dirty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X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352" y="476672"/>
            <a:ext cx="5832648" cy="22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352" y="3284984"/>
            <a:ext cx="5832648" cy="22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>
            <a:off x="0" y="548680"/>
            <a:ext cx="3419872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Автобетононасос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  <p:bldP spid="12292" grpId="0"/>
      <p:bldP spid="12293" grpId="0"/>
      <p:bldP spid="16" grpId="0"/>
      <p:bldP spid="14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9"/>
          <p:cNvSpPr txBox="1">
            <a:spLocks noChangeArrowheads="1"/>
          </p:cNvSpPr>
          <p:nvPr/>
        </p:nvSpPr>
        <p:spPr bwMode="auto">
          <a:xfrm>
            <a:off x="2411413" y="6237288"/>
            <a:ext cx="460851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188640"/>
            <a:ext cx="6732240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Стационарный 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  <p:graphicFrame>
        <p:nvGraphicFramePr>
          <p:cNvPr id="9" name="Group 66"/>
          <p:cNvGraphicFramePr>
            <a:graphicFrameLocks noGrp="1"/>
          </p:cNvGraphicFramePr>
          <p:nvPr>
            <p:ph idx="1"/>
          </p:nvPr>
        </p:nvGraphicFramePr>
        <p:xfrm>
          <a:off x="179388" y="4652963"/>
          <a:ext cx="8640960" cy="175107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736428"/>
                <a:gridCol w="648072"/>
                <a:gridCol w="1007988"/>
                <a:gridCol w="2376388"/>
                <a:gridCol w="720080"/>
                <a:gridCol w="1152004"/>
              </a:tblGrid>
              <a:tr h="1478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Производительность  Насоса</a:t>
                      </a:r>
                      <a:endParaRPr kumimoji="0" lang="en-US" altLang="zh-CN" sz="12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</a:t>
                      </a:r>
                      <a:r>
                        <a:rPr kumimoji="0" lang="en-US" altLang="zh-CN" sz="1200" b="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/h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49</a:t>
                      </a: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26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Вид 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открыт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019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Давление Подачи на Выходе</a:t>
                      </a:r>
                      <a:endParaRPr kumimoji="0" lang="en-US" altLang="zh-CN" sz="12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50</a:t>
                      </a: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/1</a:t>
                      </a: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Давлелие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32</a:t>
                      </a: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4344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Макс</a:t>
                      </a: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. </a:t>
                      </a: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Частота  Хода  Смешивания</a:t>
                      </a:r>
                      <a:endParaRPr kumimoji="0" lang="en-US" altLang="zh-CN" sz="1200" b="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Impact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n/min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13/7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Марка</a:t>
                      </a: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/Mo</a:t>
                      </a: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дель Двигатели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</a:t>
                      </a: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BTA</a:t>
                      </a: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.</a:t>
                      </a: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9-С80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Бетонный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</a:t>
                      </a: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18</a:t>
                      </a: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0×1</a:t>
                      </a: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25</a:t>
                      </a: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 </a:t>
                      </a: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Скорость Двигатели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kw</a:t>
                      </a: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/rpm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60/2200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Гидравлический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</a:t>
                      </a: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18</a:t>
                      </a: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0×2100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kg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4500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79512" y="1052736"/>
            <a:ext cx="238264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 smtClean="0">
                <a:latin typeface="Impact" pitchFamily="34" charset="0"/>
              </a:rPr>
              <a:t>HBT</a:t>
            </a:r>
            <a:r>
              <a:rPr lang="ru-RU" altLang="zh-CN" sz="2000" dirty="0" smtClean="0">
                <a:latin typeface="Impact" pitchFamily="34" charset="0"/>
              </a:rPr>
              <a:t>4</a:t>
            </a:r>
            <a:r>
              <a:rPr lang="en-US" altLang="zh-CN" sz="2000" dirty="0" smtClean="0">
                <a:latin typeface="Impact" pitchFamily="34" charset="0"/>
              </a:rPr>
              <a:t>0.1</a:t>
            </a:r>
            <a:r>
              <a:rPr lang="ru-RU" altLang="zh-CN" sz="2000" dirty="0" smtClean="0">
                <a:latin typeface="Impact" pitchFamily="34" charset="0"/>
              </a:rPr>
              <a:t>0</a:t>
            </a:r>
            <a:r>
              <a:rPr lang="en-US" altLang="zh-CN" sz="2000" dirty="0" smtClean="0">
                <a:latin typeface="Impact" pitchFamily="34" charset="0"/>
              </a:rPr>
              <a:t>.</a:t>
            </a:r>
            <a:r>
              <a:rPr lang="ru-RU" altLang="zh-CN" sz="2000" dirty="0" smtClean="0">
                <a:latin typeface="Impact" pitchFamily="34" charset="0"/>
              </a:rPr>
              <a:t>60</a:t>
            </a:r>
            <a:r>
              <a:rPr lang="en-US" altLang="zh-CN" sz="2000" dirty="0" smtClean="0">
                <a:latin typeface="Impact" pitchFamily="34" charset="0"/>
              </a:rPr>
              <a:t>RS</a:t>
            </a:r>
            <a:endParaRPr lang="en-US" altLang="zh-CN" sz="2000" dirty="0">
              <a:latin typeface="Impact" pitchFamily="34" charset="0"/>
            </a:endParaRPr>
          </a:p>
        </p:txBody>
      </p:sp>
      <p:pic>
        <p:nvPicPr>
          <p:cNvPr id="35895" name="Picture 2" descr="F:\A工作事项\样本制作\real photos\shadow photo\流线型拖泵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764704"/>
            <a:ext cx="7191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484784"/>
            <a:ext cx="5861298" cy="301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9"/>
          <p:cNvSpPr txBox="1">
            <a:spLocks noChangeArrowheads="1"/>
          </p:cNvSpPr>
          <p:nvPr/>
        </p:nvSpPr>
        <p:spPr bwMode="auto">
          <a:xfrm>
            <a:off x="2411413" y="6237288"/>
            <a:ext cx="460851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188640"/>
            <a:ext cx="6732240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Стационарный 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  <p:graphicFrame>
        <p:nvGraphicFramePr>
          <p:cNvPr id="9" name="Group 66"/>
          <p:cNvGraphicFramePr>
            <a:graphicFrameLocks noGrp="1"/>
          </p:cNvGraphicFramePr>
          <p:nvPr>
            <p:ph idx="1"/>
          </p:nvPr>
        </p:nvGraphicFramePr>
        <p:xfrm>
          <a:off x="179388" y="4652963"/>
          <a:ext cx="8640960" cy="193395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736428"/>
                <a:gridCol w="648072"/>
                <a:gridCol w="1007988"/>
                <a:gridCol w="2376388"/>
                <a:gridCol w="720080"/>
                <a:gridCol w="1152004"/>
              </a:tblGrid>
              <a:tr h="1478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Производительность  Насоса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</a:t>
                      </a:r>
                      <a:r>
                        <a:rPr kumimoji="0" lang="en-US" altLang="zh-CN" sz="12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/h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70/42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Вид 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открыт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019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Давление Подачи на Выходе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70/13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Давлелие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4344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Макс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.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Частота  Хода  Смешивания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Impact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n/min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21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13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Марка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/Mo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дель Двигатели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Y2-280M-4</a:t>
                      </a:r>
                      <a:r>
                        <a:rPr kumimoji="0" lang="zh-CN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（</a:t>
                      </a:r>
                      <a:r>
                        <a:rPr kumimoji="0" lang="ru-RU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эле.)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Бетонный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20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0×1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80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Скорость Двигатели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kw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/rpm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9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0/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148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Гидравлический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Φ210×2100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kg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4500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79512" y="1052736"/>
            <a:ext cx="238264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 smtClean="0">
                <a:latin typeface="Impact" pitchFamily="34" charset="0"/>
              </a:rPr>
              <a:t>HBT</a:t>
            </a:r>
            <a:r>
              <a:rPr lang="ru-RU" altLang="zh-CN" sz="2000" dirty="0" smtClean="0">
                <a:latin typeface="Impact" pitchFamily="34" charset="0"/>
              </a:rPr>
              <a:t>6</a:t>
            </a:r>
            <a:r>
              <a:rPr lang="en-US" altLang="zh-CN" sz="2000" dirty="0" smtClean="0">
                <a:latin typeface="Impact" pitchFamily="34" charset="0"/>
              </a:rPr>
              <a:t>0.1</a:t>
            </a:r>
            <a:r>
              <a:rPr lang="ru-RU" altLang="zh-CN" sz="2000" dirty="0" smtClean="0">
                <a:latin typeface="Impact" pitchFamily="34" charset="0"/>
              </a:rPr>
              <a:t>3</a:t>
            </a:r>
            <a:r>
              <a:rPr lang="en-US" altLang="zh-CN" sz="2000" dirty="0" smtClean="0">
                <a:latin typeface="Impact" pitchFamily="34" charset="0"/>
              </a:rPr>
              <a:t>.</a:t>
            </a:r>
            <a:r>
              <a:rPr lang="ru-RU" altLang="zh-CN" sz="2000" dirty="0" smtClean="0">
                <a:latin typeface="Impact" pitchFamily="34" charset="0"/>
              </a:rPr>
              <a:t>90</a:t>
            </a:r>
            <a:r>
              <a:rPr lang="en-US" altLang="zh-CN" sz="2000" dirty="0" smtClean="0">
                <a:latin typeface="Impact" pitchFamily="34" charset="0"/>
              </a:rPr>
              <a:t>SU</a:t>
            </a:r>
            <a:endParaRPr lang="en-US" altLang="zh-CN" sz="2000" dirty="0">
              <a:latin typeface="Impact" pitchFamily="34" charset="0"/>
            </a:endParaRPr>
          </a:p>
        </p:txBody>
      </p:sp>
      <p:pic>
        <p:nvPicPr>
          <p:cNvPr id="35895" name="Picture 2" descr="F:\A工作事项\样本制作\real photos\shadow photo\流线型拖泵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764704"/>
            <a:ext cx="7191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84784"/>
            <a:ext cx="7001883" cy="279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9"/>
          <p:cNvSpPr txBox="1">
            <a:spLocks noChangeArrowheads="1"/>
          </p:cNvSpPr>
          <p:nvPr/>
        </p:nvSpPr>
        <p:spPr bwMode="auto">
          <a:xfrm>
            <a:off x="2411413" y="6237288"/>
            <a:ext cx="460851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35843" name="Picture 58"/>
          <p:cNvPicPr>
            <a:picLocks noChangeAspect="1" noChangeArrowheads="1"/>
          </p:cNvPicPr>
          <p:nvPr/>
        </p:nvPicPr>
        <p:blipFill>
          <a:blip r:embed="rId2" cstate="print"/>
          <a:srcRect l="2599" r="3229" b="3749"/>
          <a:stretch>
            <a:fillRect/>
          </a:stretch>
        </p:blipFill>
        <p:spPr bwMode="auto">
          <a:xfrm>
            <a:off x="971550" y="1384300"/>
            <a:ext cx="6840538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0" y="188640"/>
            <a:ext cx="6732240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Стационарный 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  <p:graphicFrame>
        <p:nvGraphicFramePr>
          <p:cNvPr id="9" name="Group 66"/>
          <p:cNvGraphicFramePr>
            <a:graphicFrameLocks noGrp="1"/>
          </p:cNvGraphicFramePr>
          <p:nvPr>
            <p:ph idx="1"/>
          </p:nvPr>
        </p:nvGraphicFramePr>
        <p:xfrm>
          <a:off x="179388" y="4652963"/>
          <a:ext cx="8640960" cy="175107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736428"/>
                <a:gridCol w="648072"/>
                <a:gridCol w="1007988"/>
                <a:gridCol w="2376388"/>
                <a:gridCol w="720080"/>
                <a:gridCol w="1152004"/>
              </a:tblGrid>
              <a:tr h="1478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Производительность  Насоса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</a:t>
                      </a:r>
                      <a:r>
                        <a:rPr kumimoji="0" lang="en-US" altLang="zh-CN" sz="12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/h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65/39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Вид 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закрыт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019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Давление Подачи на Выходе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7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/13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Давлелие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34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4344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Макс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.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Частота  Хода  Смешивания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Impact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n/min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13/7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Марка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/Mo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дель Двигатели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BF4M1013C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Бетонный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Φ200×1710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Скорость Двигатели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kw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/rpm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112/2300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Гидравлический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Φ210×2100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kg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6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45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79512" y="1052736"/>
            <a:ext cx="238264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>
                <a:latin typeface="Impact" pitchFamily="34" charset="0"/>
              </a:rPr>
              <a:t>HBT60.13.112RSC</a:t>
            </a:r>
          </a:p>
        </p:txBody>
      </p:sp>
      <p:pic>
        <p:nvPicPr>
          <p:cNvPr id="35895" name="Picture 2" descr="F:\A工作事项\样本制作\real photos\shadow photo\流线型拖泵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764704"/>
            <a:ext cx="7191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28775"/>
            <a:ext cx="67691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51520" y="1484784"/>
            <a:ext cx="238264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>
                <a:latin typeface="Impact" pitchFamily="34" charset="0"/>
              </a:rPr>
              <a:t>HBT80.14.174RSU</a:t>
            </a:r>
          </a:p>
        </p:txBody>
      </p:sp>
      <p:pic>
        <p:nvPicPr>
          <p:cNvPr id="36874" name="Picture 2" descr="F:\A工作事项\样本制作\real photos\shadow photo\流线型拖泵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692696"/>
            <a:ext cx="7191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66"/>
          <p:cNvGraphicFramePr>
            <a:graphicFrameLocks noGrp="1"/>
          </p:cNvGraphicFramePr>
          <p:nvPr>
            <p:ph idx="1"/>
          </p:nvPr>
        </p:nvGraphicFramePr>
        <p:xfrm>
          <a:off x="179388" y="4652963"/>
          <a:ext cx="8640960" cy="1847229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736428"/>
                <a:gridCol w="576064"/>
                <a:gridCol w="1079996"/>
                <a:gridCol w="2376388"/>
                <a:gridCol w="720080"/>
                <a:gridCol w="1152004"/>
              </a:tblGrid>
              <a:tr h="1478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Производительность  Насоса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</a:t>
                      </a:r>
                      <a:r>
                        <a:rPr kumimoji="0" lang="en-US" altLang="zh-CN" sz="12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/h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85/55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Вид 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открыт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194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Давление Подачи на Выходе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8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/14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Давлелие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34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4344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Макс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.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Частота  Хода  Смешивания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Impact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n/min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33.4/20.1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Марка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/Mo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дель Двигатели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BF6M1013EC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Бетонный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Φ200×1800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Скорость Двигатели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kw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/rpm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174/2300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55335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Гидравлический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Φ210×2100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kg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7100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0" y="620688"/>
            <a:ext cx="3779912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Стационарный 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9873" y="4365104"/>
            <a:ext cx="1418407" cy="1486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9" name="内容占位符 1" descr="Text Box: Subheading&#10;Basic text&#10;Bullet level one&#10;Bullet level two&#10;Bullet level three"/>
          <p:cNvSpPr>
            <a:spLocks noGrp="1"/>
          </p:cNvSpPr>
          <p:nvPr>
            <p:ph/>
          </p:nvPr>
        </p:nvSpPr>
        <p:spPr>
          <a:xfrm>
            <a:off x="571500" y="1357313"/>
            <a:ext cx="8286750" cy="3214687"/>
          </a:xfrm>
        </p:spPr>
        <p:txBody>
          <a:bodyPr/>
          <a:lstStyle/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en-US" altLang="zh-CN" sz="3200" b="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</a:rPr>
              <a:t> </a:t>
            </a:r>
            <a:r>
              <a:rPr lang="ru-RU" altLang="zh-CN" sz="3200" dirty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Общее изложение </a:t>
            </a:r>
            <a:r>
              <a:rPr lang="en-US" altLang="zh-CN" sz="3200" dirty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ZOOMLION </a:t>
            </a:r>
            <a:endParaRPr lang="ru-RU" altLang="zh-CN" sz="3200" dirty="0">
              <a:solidFill>
                <a:srgbClr val="000000"/>
              </a:solidFill>
              <a:latin typeface="Impact" pitchFamily="34" charset="0"/>
              <a:ea typeface="宋体" pitchFamily="2" charset="-122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dirty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Бетонная техника 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ZOOMLION</a:t>
            </a:r>
            <a:r>
              <a:rPr lang="ru-RU" altLang="zh-CN" sz="320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 в мире</a:t>
            </a:r>
          </a:p>
          <a:p>
            <a:pPr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Продукты бетоной техники 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ZOOMLION</a:t>
            </a:r>
            <a:endParaRPr lang="en-US" altLang="zh-CN" sz="3200" dirty="0">
              <a:solidFill>
                <a:schemeClr val="bg1">
                  <a:lumMod val="75000"/>
                </a:schemeClr>
              </a:solidFill>
              <a:latin typeface="Impact" pitchFamily="34" charset="0"/>
              <a:ea typeface="宋体" pitchFamily="2" charset="-122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Последнее </a:t>
            </a:r>
            <a:r>
              <a:rPr lang="ru-RU" altLang="zh-CN" sz="3200" dirty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достижение </a:t>
            </a:r>
            <a:r>
              <a:rPr lang="en-US" altLang="zh-CN" sz="320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ZOOMLION</a:t>
            </a:r>
            <a:endParaRPr lang="en-US" altLang="zh-CN" sz="3200" dirty="0">
              <a:solidFill>
                <a:schemeClr val="bg1">
                  <a:lumMod val="75000"/>
                </a:schemeClr>
              </a:solidFill>
              <a:latin typeface="Impact" pitchFamily="34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23556" name="Picture 7" descr="F:\营销工具\产品剪影图\full l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6188075"/>
            <a:ext cx="5715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1500" y="714375"/>
            <a:ext cx="28575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defRPr/>
            </a:pPr>
            <a:r>
              <a:rPr lang="ru-RU" altLang="zh-CN" sz="48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Times New Roman" pitchFamily="18" charset="0"/>
              </a:rPr>
              <a:t>Схема</a:t>
            </a:r>
            <a:endParaRPr lang="zh-CN" altLang="en-US" sz="48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23558" name="灯片编号占位符 1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A7B275D-EAED-4191-93D6-34BC1908A83D}" type="slidenum">
              <a:rPr lang="en-GB" altLang="zh-CN" smtClean="0">
                <a:cs typeface="Arial" charset="0"/>
              </a:rPr>
              <a:pPr/>
              <a:t>2</a:t>
            </a:fld>
            <a:endParaRPr lang="en-GB" altLang="zh-CN" smtClean="0">
              <a:cs typeface="Arial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700213"/>
            <a:ext cx="640873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79512" y="1196752"/>
            <a:ext cx="238264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>
                <a:latin typeface="Impact" pitchFamily="34" charset="0"/>
              </a:rPr>
              <a:t>HBT90.18.195RSU</a:t>
            </a:r>
          </a:p>
        </p:txBody>
      </p:sp>
      <p:pic>
        <p:nvPicPr>
          <p:cNvPr id="37898" name="Picture 2" descr="F:\A工作事项\样本制作\real photos\shadow photo\流线型拖泵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20688"/>
            <a:ext cx="7191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66"/>
          <p:cNvGraphicFramePr>
            <a:graphicFrameLocks noGrp="1"/>
          </p:cNvGraphicFramePr>
          <p:nvPr>
            <p:ph idx="1"/>
          </p:nvPr>
        </p:nvGraphicFramePr>
        <p:xfrm>
          <a:off x="179388" y="4437063"/>
          <a:ext cx="8640960" cy="210312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736428"/>
                <a:gridCol w="575940"/>
                <a:gridCol w="1080120"/>
                <a:gridCol w="2160240"/>
                <a:gridCol w="720080"/>
                <a:gridCol w="1368152"/>
              </a:tblGrid>
              <a:tr h="1478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Производительность  Насоса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</a:t>
                      </a:r>
                      <a:r>
                        <a:rPr kumimoji="0" lang="en-US" altLang="zh-CN" sz="12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/h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93/54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Вид 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Открыт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194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Давление Подачи на Выходе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10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/18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Давлелие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34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4344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Макс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.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Частота  Хода  Смешивания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Impact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n/min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33.4/20.1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Марка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/Mo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дель Двигатели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BF6M1013ECP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Бетонный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Φ200×1800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Скорость Двигатели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kw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/rpm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195/2300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Гидравлический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Φ210×2100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kg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7600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0" y="548680"/>
            <a:ext cx="3779912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Стационарный 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9512" y="1196752"/>
            <a:ext cx="252028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b="1" dirty="0"/>
              <a:t>HBT105.21.286RSD</a:t>
            </a:r>
          </a:p>
        </p:txBody>
      </p:sp>
      <p:pic>
        <p:nvPicPr>
          <p:cNvPr id="38920" name="Picture 2" descr="F:\A工作事项\样本制作\real photos\shadow photo\流线型拖泵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548680"/>
            <a:ext cx="7191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628775"/>
            <a:ext cx="655320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66"/>
          <p:cNvGraphicFramePr>
            <a:graphicFrameLocks noGrp="1"/>
          </p:cNvGraphicFramePr>
          <p:nvPr>
            <p:ph idx="1"/>
          </p:nvPr>
        </p:nvGraphicFramePr>
        <p:xfrm>
          <a:off x="179388" y="4652963"/>
          <a:ext cx="8640960" cy="175107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736428"/>
                <a:gridCol w="575940"/>
                <a:gridCol w="1008236"/>
                <a:gridCol w="2376264"/>
                <a:gridCol w="720080"/>
                <a:gridCol w="1224012"/>
              </a:tblGrid>
              <a:tr h="1478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Производительность  Насоса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</a:t>
                      </a:r>
                      <a:r>
                        <a:rPr kumimoji="0" lang="en-US" altLang="zh-CN" sz="12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/h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105/65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Вид 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Зактрыт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194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Давление Подачи на Выходе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13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/21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Давлелие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34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4344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Макс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.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Частота  Хода  Смешивания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Impact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n/min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33.4/20.1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Марка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/Mo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дель Двигатели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BF6M1015C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Бетонный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Φ200×1800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Скорость Двигатели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kw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/rpm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286/2100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Гидравлический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Φ210×2100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kg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9700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0" y="548680"/>
            <a:ext cx="3923928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Стационарный 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73238"/>
            <a:ext cx="72405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251520" y="1196752"/>
            <a:ext cx="252028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>
                <a:latin typeface="Impact" pitchFamily="34" charset="0"/>
              </a:rPr>
              <a:t>HBT110.26.390RS</a:t>
            </a:r>
          </a:p>
        </p:txBody>
      </p:sp>
      <p:pic>
        <p:nvPicPr>
          <p:cNvPr id="39945" name="Picture 2" descr="F:\A工作事项\样本制作\real photos\shadow photo\流线型拖泵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548680"/>
            <a:ext cx="7191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66"/>
          <p:cNvGraphicFramePr>
            <a:graphicFrameLocks noGrp="1"/>
          </p:cNvGraphicFramePr>
          <p:nvPr>
            <p:ph idx="1"/>
          </p:nvPr>
        </p:nvGraphicFramePr>
        <p:xfrm>
          <a:off x="71438" y="4437063"/>
          <a:ext cx="8964487" cy="1944217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736389"/>
                <a:gridCol w="576056"/>
                <a:gridCol w="1080105"/>
                <a:gridCol w="2348712"/>
                <a:gridCol w="635349"/>
                <a:gridCol w="1587876"/>
              </a:tblGrid>
              <a:tr h="2777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Производительность  Насоса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</a:t>
                      </a:r>
                      <a:r>
                        <a:rPr kumimoji="0" lang="en-US" altLang="zh-CN" sz="12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/h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112/73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Вид 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Открыт</a:t>
                      </a:r>
                    </a:p>
                  </a:txBody>
                  <a:tcPr anchor="ctr" horzOverflow="overflow"/>
                </a:tc>
              </a:tr>
              <a:tr h="4629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Давление Подачи на Выходе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16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/26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Давлелие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32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7774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Макс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.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Частота  Хода  Смешивания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Impact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n/min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33.4/20.1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Марка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/Mo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дель Двигатели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 XBF6M1013ECP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629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Бетонный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Φ200×1800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Скорость Двигатели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kw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/rpm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(195+195)/2300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4629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Гидравлический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Φ210×2100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kg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13000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0" y="620688"/>
            <a:ext cx="3347864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Стационарный 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9512" y="1052736"/>
            <a:ext cx="252028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>
                <a:latin typeface="Impact" pitchFamily="34" charset="0"/>
              </a:rPr>
              <a:t>HBT90.48.572RS</a:t>
            </a:r>
          </a:p>
        </p:txBody>
      </p:sp>
      <p:pic>
        <p:nvPicPr>
          <p:cNvPr id="40968" name="Picture 2" descr="F:\A工作事项\样本制作\real photos\shadow photo\流线型拖泵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836712"/>
            <a:ext cx="7191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773238"/>
            <a:ext cx="44735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Group 66"/>
          <p:cNvGraphicFramePr>
            <a:graphicFrameLocks/>
          </p:cNvGraphicFramePr>
          <p:nvPr/>
        </p:nvGraphicFramePr>
        <p:xfrm>
          <a:off x="107950" y="4508500"/>
          <a:ext cx="8964612" cy="219456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838922"/>
                <a:gridCol w="597512"/>
                <a:gridCol w="1120577"/>
                <a:gridCol w="2427889"/>
                <a:gridCol w="576064"/>
                <a:gridCol w="1403648"/>
              </a:tblGrid>
              <a:tr h="147811">
                <a:tc gridSpan="6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endParaRPr kumimoji="0" lang="en-US" altLang="zh-CN" sz="12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1478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Производительность  Насоса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</a:t>
                      </a:r>
                      <a:r>
                        <a:rPr kumimoji="0" lang="en-US" altLang="zh-CN" sz="12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/h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96.9/58.2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Вид 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Закрыт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194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Макс. Давление Подачи на Выходе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222/40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Давлелие Гидравлической Системы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Бар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29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4344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Макс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.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Частота  Хода  Смешивания</a:t>
                      </a:r>
                      <a:endParaRPr kumimoji="0" lang="en-US" altLang="zh-CN" sz="12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Impact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n/min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33.4/20.1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Марка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/Mo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дель Двигатели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zh-CN" altLang="zh-CN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 X BF6M1015C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Бетонный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Φ180×2100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 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Скорость Двигатели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kw</a:t>
                      </a: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/rpm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(286+286)/1900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Диаметр</a:t>
                      </a: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/</a:t>
                      </a: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Ход   Гидравлический  цилиндр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mm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Φ210×2100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kg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mpact" pitchFamily="34" charset="0"/>
                          <a:ea typeface="黑体" pitchFamily="2" charset="-122"/>
                          <a:cs typeface="Times New Roman" pitchFamily="18" charset="0"/>
                        </a:rPr>
                        <a:t>≤16000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0" y="548680"/>
            <a:ext cx="3635896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Стационарный бетононасос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548680"/>
            <a:ext cx="3851920" cy="400110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altLang="zh-CN" sz="2000" dirty="0" smtClean="0">
                <a:latin typeface="Impact" pitchFamily="34" charset="0"/>
              </a:rPr>
              <a:t>Распреденительный стрел</a:t>
            </a:r>
            <a:endParaRPr lang="en-US" altLang="zh-CN" sz="2000" dirty="0">
              <a:latin typeface="Impact" pitchFamily="34" charset="0"/>
            </a:endParaRPr>
          </a:p>
        </p:txBody>
      </p:sp>
      <p:pic>
        <p:nvPicPr>
          <p:cNvPr id="44037" name="Picture 2" descr="D:\00186789\Desktop\full 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1475" y="476672"/>
            <a:ext cx="1152525" cy="71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Group 66"/>
          <p:cNvGraphicFramePr>
            <a:graphicFrameLocks/>
          </p:cNvGraphicFramePr>
          <p:nvPr/>
        </p:nvGraphicFramePr>
        <p:xfrm>
          <a:off x="179388" y="1557338"/>
          <a:ext cx="4392488" cy="529664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196244"/>
                <a:gridCol w="1098122"/>
                <a:gridCol w="1098122"/>
              </a:tblGrid>
              <a:tr h="46533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ru-RU" altLang="zh-CN" sz="1200" b="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Макс. Зона досягаемости по вертикали 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29m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6533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ru-RU" altLang="zh-CN" sz="1200" b="0" dirty="0" smtClean="0">
                          <a:solidFill>
                            <a:schemeClr val="tx1"/>
                          </a:solidFill>
                          <a:latin typeface="Impact" pitchFamily="34" charset="0"/>
                          <a:cs typeface="Arial" pitchFamily="34" charset="0"/>
                        </a:rPr>
                        <a:t>Макс. Зона досягаемости по горизонту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29m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Доступная глубина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22.2m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Высота свободного стояния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24m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Вид стрела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3R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mpact" pitchFamily="34" charset="0"/>
                          <a:ea typeface="+mn-ea"/>
                          <a:cs typeface="Times New Roman" pitchFamily="18" charset="0"/>
                        </a:rPr>
                        <a:t>Угол поворота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365°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Трудопровод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Φ133×4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Размер колонны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0.75m×0.75m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Модель выдвижения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Два подъемные цилиндра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Колонна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 </a:t>
                      </a: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секции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 </a:t>
                      </a: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секции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15KW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Источник питания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380V/50Hz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Рабочее давление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330Bar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Класс защиты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IP54</a:t>
                      </a: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Модель управления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rtl="0"/>
                      <a:r>
                        <a:rPr lang="ru-RU" altLang="zh-CN" sz="1200" b="0" kern="1200" dirty="0" smtClean="0">
                          <a:solidFill>
                            <a:schemeClr val="dk1"/>
                          </a:solidFill>
                          <a:latin typeface="Impact" pitchFamily="34" charset="0"/>
                          <a:ea typeface="+mn-ea"/>
                          <a:cs typeface="+mn-cs"/>
                        </a:rPr>
                        <a:t>Пропорциональный дистанционный</a:t>
                      </a:r>
                      <a:endParaRPr lang="ru-RU" altLang="zh-CN" sz="1200" b="0" kern="1200" dirty="0">
                        <a:solidFill>
                          <a:schemeClr val="dk1"/>
                        </a:solidFill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19 ton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91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Самый тяжелый  часть  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5.7t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4.2t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79513" y="1052736"/>
            <a:ext cx="1368152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>
                <a:latin typeface="Impact" pitchFamily="34" charset="0"/>
              </a:rPr>
              <a:t>HGC29A</a:t>
            </a:r>
            <a:endParaRPr lang="zh-CN" altLang="en-US" sz="2000" dirty="0">
              <a:latin typeface="Impact" pitchFamily="34" charset="0"/>
            </a:endParaRPr>
          </a:p>
        </p:txBody>
      </p:sp>
      <p:pic>
        <p:nvPicPr>
          <p:cNvPr id="44101" name="Picture 46"/>
          <p:cNvPicPr>
            <a:picLocks noChangeAspect="1" noChangeArrowheads="1"/>
          </p:cNvPicPr>
          <p:nvPr/>
        </p:nvPicPr>
        <p:blipFill>
          <a:blip r:embed="rId4" cstate="print"/>
          <a:srcRect l="9958" t="19743" r="9058" b="7562"/>
          <a:stretch>
            <a:fillRect/>
          </a:stretch>
        </p:blipFill>
        <p:spPr bwMode="auto">
          <a:xfrm>
            <a:off x="4572000" y="1125538"/>
            <a:ext cx="43307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2" descr="D:\00186789\Desktop\full 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1475" y="620688"/>
            <a:ext cx="115252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Group 66"/>
          <p:cNvGraphicFramePr>
            <a:graphicFrameLocks/>
          </p:cNvGraphicFramePr>
          <p:nvPr/>
        </p:nvGraphicFramePr>
        <p:xfrm>
          <a:off x="179388" y="1528763"/>
          <a:ext cx="4464620" cy="521208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232310"/>
                <a:gridCol w="1116155"/>
                <a:gridCol w="1116155"/>
              </a:tblGrid>
              <a:tr h="2160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ru-RU" altLang="zh-CN" sz="120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Макс. Зона досягаемости по вертикали 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29m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577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ru-RU" altLang="zh-CN" sz="1200" dirty="0" smtClean="0">
                          <a:solidFill>
                            <a:schemeClr val="tx1"/>
                          </a:solidFill>
                          <a:latin typeface="Impact" pitchFamily="34" charset="0"/>
                          <a:cs typeface="Arial" pitchFamily="34" charset="0"/>
                        </a:rPr>
                        <a:t>Макс. Зона досягаемости по горизонту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29m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Доступная глубина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22.2m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Высота свободного стояния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24m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26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Вид стрела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3R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405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mpact" pitchFamily="34" charset="0"/>
                          <a:ea typeface="+mn-ea"/>
                          <a:cs typeface="Times New Roman" pitchFamily="18" charset="0"/>
                        </a:rPr>
                        <a:t>Угол поворота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365°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Трудопровод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Φ133×4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Размер колонны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0.75m×0.75m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Модель выдвижения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Два подъемные цилиндра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Колонна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 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секции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 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секции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15KW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Источник питания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380V/50Hz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Рабочее давление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330Bar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Класс защиты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IP54</a:t>
                      </a: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234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Модель управления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rtl="0"/>
                      <a:r>
                        <a:rPr lang="ru-RU" altLang="zh-CN" sz="1200" kern="1200" dirty="0" smtClean="0">
                          <a:solidFill>
                            <a:schemeClr val="dk1"/>
                          </a:solidFill>
                          <a:latin typeface="Impact" pitchFamily="34" charset="0"/>
                          <a:ea typeface="+mn-ea"/>
                          <a:cs typeface="+mn-cs"/>
                        </a:rPr>
                        <a:t>Электрический/ гидравлический</a:t>
                      </a:r>
                      <a:endParaRPr lang="ru-RU" altLang="zh-CN" sz="1200" kern="1200" dirty="0">
                        <a:solidFill>
                          <a:schemeClr val="dk1"/>
                        </a:solidFill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371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19 ton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371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Самый тяжелый  часть  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5.7t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4.2t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79513" y="1052736"/>
            <a:ext cx="1368152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>
                <a:latin typeface="Impact" pitchFamily="34" charset="0"/>
              </a:rPr>
              <a:t>HGC29D</a:t>
            </a:r>
            <a:endParaRPr lang="zh-CN" altLang="en-US" sz="2000" dirty="0">
              <a:latin typeface="Impact" pitchFamily="34" charset="0"/>
            </a:endParaRPr>
          </a:p>
        </p:txBody>
      </p:sp>
      <p:pic>
        <p:nvPicPr>
          <p:cNvPr id="45125" name="Picture 46"/>
          <p:cNvPicPr>
            <a:picLocks noChangeAspect="1" noChangeArrowheads="1"/>
          </p:cNvPicPr>
          <p:nvPr/>
        </p:nvPicPr>
        <p:blipFill>
          <a:blip r:embed="rId3" cstate="print"/>
          <a:srcRect l="9958" t="19743" r="9058" b="7562"/>
          <a:stretch>
            <a:fillRect/>
          </a:stretch>
        </p:blipFill>
        <p:spPr bwMode="auto">
          <a:xfrm>
            <a:off x="4813300" y="1268413"/>
            <a:ext cx="43307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0" y="548680"/>
            <a:ext cx="3851920" cy="400110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altLang="zh-CN" sz="2000" dirty="0" smtClean="0">
                <a:latin typeface="Impact" pitchFamily="34" charset="0"/>
              </a:rPr>
              <a:t>Распреденительный стрел</a:t>
            </a:r>
            <a:endParaRPr lang="en-US" altLang="zh-CN" sz="2000" dirty="0"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052513"/>
            <a:ext cx="4608513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" descr="D:\00186789\Desktop\full 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1475" y="548680"/>
            <a:ext cx="115252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79513" y="1052736"/>
            <a:ext cx="1368152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>
                <a:latin typeface="Impact" pitchFamily="34" charset="0"/>
              </a:rPr>
              <a:t>HGC33A</a:t>
            </a:r>
            <a:endParaRPr lang="zh-CN" altLang="en-US" sz="2000" dirty="0">
              <a:latin typeface="Impact" pitchFamily="34" charset="0"/>
            </a:endParaRPr>
          </a:p>
        </p:txBody>
      </p:sp>
      <p:graphicFrame>
        <p:nvGraphicFramePr>
          <p:cNvPr id="8" name="Group 66"/>
          <p:cNvGraphicFramePr>
            <a:graphicFrameLocks/>
          </p:cNvGraphicFramePr>
          <p:nvPr/>
        </p:nvGraphicFramePr>
        <p:xfrm>
          <a:off x="179388" y="1557338"/>
          <a:ext cx="4248472" cy="521208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124236"/>
                <a:gridCol w="1062118"/>
                <a:gridCol w="1062118"/>
              </a:tblGrid>
              <a:tr h="21602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ru-RU" altLang="zh-CN" sz="120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Макс. Зона досягаемости по вертикали 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577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ru-RU" altLang="zh-CN" sz="1200" dirty="0" smtClean="0">
                          <a:solidFill>
                            <a:schemeClr val="tx1"/>
                          </a:solidFill>
                          <a:latin typeface="Impact" pitchFamily="34" charset="0"/>
                          <a:cs typeface="Arial" pitchFamily="34" charset="0"/>
                        </a:rPr>
                        <a:t>Макс. Зона досягаемости по горизонту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Доступная глубина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26.9m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Высота свободного стояния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24m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268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Вид стрела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4Z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4056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mpact" pitchFamily="34" charset="0"/>
                          <a:ea typeface="+mn-ea"/>
                          <a:cs typeface="Times New Roman" pitchFamily="18" charset="0"/>
                        </a:rPr>
                        <a:t>Угол поворота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365°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Трудопровод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Φ133×4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Размер колонны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0.75m×0.75m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Модель выдвижения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Два подъемные цилиндра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Колонна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 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секции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 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секции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22KW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Источник питания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380V/50Hz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Рабочее давление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350Bar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Класс защиты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IP54</a:t>
                      </a: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234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Модель управления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rtl="0"/>
                      <a:r>
                        <a:rPr lang="ru-RU" altLang="zh-CN" sz="1200" kern="1200" dirty="0" smtClean="0">
                          <a:solidFill>
                            <a:schemeClr val="dk1"/>
                          </a:solidFill>
                          <a:latin typeface="Impact" pitchFamily="34" charset="0"/>
                          <a:ea typeface="+mn-ea"/>
                          <a:cs typeface="+mn-cs"/>
                        </a:rPr>
                        <a:t>Электрический/ гидравлический</a:t>
                      </a:r>
                      <a:endParaRPr lang="ru-RU" altLang="zh-CN" sz="1200" kern="1200" dirty="0">
                        <a:solidFill>
                          <a:schemeClr val="dk1"/>
                        </a:solidFill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371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20.5ton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371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Самый тяжелый  часть  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5.7t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4.2t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0" y="548680"/>
            <a:ext cx="3851920" cy="400110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altLang="zh-CN" sz="2000" dirty="0" smtClean="0">
                <a:latin typeface="Impact" pitchFamily="34" charset="0"/>
              </a:rPr>
              <a:t>Распреденительный стрел</a:t>
            </a:r>
            <a:endParaRPr lang="en-US" altLang="zh-CN" sz="2000" dirty="0"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2" descr="D:\00186789\Desktop\full 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2133" y="620688"/>
            <a:ext cx="105186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179512" y="980728"/>
            <a:ext cx="1368152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>
                <a:latin typeface="Impact" pitchFamily="34" charset="0"/>
              </a:rPr>
              <a:t>HGC33D</a:t>
            </a:r>
            <a:endParaRPr lang="zh-CN" altLang="en-US" sz="2000" dirty="0">
              <a:latin typeface="Impact" pitchFamily="34" charset="0"/>
            </a:endParaRPr>
          </a:p>
        </p:txBody>
      </p:sp>
      <p:graphicFrame>
        <p:nvGraphicFramePr>
          <p:cNvPr id="7" name="Group 66"/>
          <p:cNvGraphicFramePr>
            <a:graphicFrameLocks/>
          </p:cNvGraphicFramePr>
          <p:nvPr/>
        </p:nvGraphicFramePr>
        <p:xfrm>
          <a:off x="179388" y="1416050"/>
          <a:ext cx="4608636" cy="539751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285915"/>
                <a:gridCol w="1170562"/>
                <a:gridCol w="1152159"/>
              </a:tblGrid>
              <a:tr h="5062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ru-RU" altLang="zh-CN" sz="1200" dirty="0" smtClean="0">
                          <a:solidFill>
                            <a:schemeClr val="tx1"/>
                          </a:solidFill>
                          <a:latin typeface="Impact" pitchFamily="34" charset="0"/>
                        </a:rPr>
                        <a:t>Макс. Зона досягаемости по вертикали 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062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lang="ru-RU" altLang="zh-CN" sz="1200" dirty="0" smtClean="0">
                          <a:solidFill>
                            <a:schemeClr val="tx1"/>
                          </a:solidFill>
                          <a:latin typeface="Impact" pitchFamily="34" charset="0"/>
                          <a:cs typeface="Arial" pitchFamily="34" charset="0"/>
                        </a:rPr>
                        <a:t>Макс. Зона досягаемости по горизонту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33m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Доступная глубина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22.2m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16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Высота свободного стояния </a:t>
                      </a:r>
                      <a:endParaRPr kumimoji="0" lang="zh-CN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24m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Вид стрела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3R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mpact" pitchFamily="34" charset="0"/>
                          <a:ea typeface="+mn-ea"/>
                          <a:cs typeface="Times New Roman" pitchFamily="18" charset="0"/>
                        </a:rPr>
                        <a:t>Угол поворота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365°</a:t>
                      </a:r>
                      <a:endParaRPr kumimoji="0" lang="en-US" altLang="zh-CN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Трудопровод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Φ133×4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Размер колонны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0.75m×0.75m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Модель выдвижения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Два подъемные цилиндра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Колонна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 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секции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 </a:t>
                      </a: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секции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Мощность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15KW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Источник питания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380V/50Hz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Рабочее давление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350Bar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Класс защиты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IP54</a:t>
                      </a:r>
                      <a:endParaRPr kumimoji="0" lang="zh-CN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Модель управления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rtl="0"/>
                      <a:r>
                        <a:rPr lang="ru-RU" altLang="zh-CN" sz="1200" kern="1200" dirty="0" smtClean="0">
                          <a:solidFill>
                            <a:schemeClr val="dk1"/>
                          </a:solidFill>
                          <a:latin typeface="Impact" pitchFamily="34" charset="0"/>
                          <a:ea typeface="+mn-ea"/>
                          <a:cs typeface="+mn-cs"/>
                        </a:rPr>
                        <a:t>Электрический/ гидравлический</a:t>
                      </a:r>
                      <a:endParaRPr lang="ru-RU" altLang="zh-CN" sz="1200" kern="1200" dirty="0">
                        <a:solidFill>
                          <a:schemeClr val="dk1"/>
                        </a:solidFill>
                        <a:latin typeface="Impact" pitchFamily="34" charset="0"/>
                        <a:ea typeface="+mn-ea"/>
                        <a:cs typeface="+mn-cs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Общий вес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20.5ton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4942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ru-RU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Impact" pitchFamily="34" charset="0"/>
                          <a:ea typeface="+mn-ea"/>
                          <a:cs typeface="+mn-cs"/>
                        </a:rPr>
                        <a:t>Самый тяжелый  часть  </a:t>
                      </a:r>
                      <a:endParaRPr kumimoji="0" lang="zh-CN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5.7t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en-US" altLang="zh-CN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mpact" pitchFamily="34" charset="0"/>
                        </a:rPr>
                        <a:t>4.2t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pic>
        <p:nvPicPr>
          <p:cNvPr id="47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163" y="1125538"/>
            <a:ext cx="43799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0" y="476672"/>
            <a:ext cx="3851920" cy="400110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altLang="zh-CN" sz="2000" dirty="0" smtClean="0">
                <a:latin typeface="Impact" pitchFamily="34" charset="0"/>
              </a:rPr>
              <a:t>Распреденительный стрел</a:t>
            </a:r>
            <a:endParaRPr lang="en-US" altLang="zh-CN" sz="2000" dirty="0"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 txBox="1">
            <a:spLocks noChangeArrowheads="1"/>
          </p:cNvSpPr>
          <p:nvPr/>
        </p:nvSpPr>
        <p:spPr bwMode="auto">
          <a:xfrm>
            <a:off x="0" y="1124744"/>
            <a:ext cx="87868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endParaRPr lang="en-US" altLang="zh-CN" sz="1800" dirty="0">
              <a:solidFill>
                <a:srgbClr val="0D0D0D"/>
              </a:solidFill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2492896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Бочка емкость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8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m³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0" y="1556792"/>
            <a:ext cx="3563888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SHACMAN,DONGFENG,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HONGYAN IVECO</a:t>
            </a:r>
          </a:p>
        </p:txBody>
      </p:sp>
      <p:cxnSp>
        <p:nvCxnSpPr>
          <p:cNvPr id="10" name="直接连接符 9"/>
          <p:cNvCxnSpPr/>
          <p:nvPr/>
        </p:nvCxnSpPr>
        <p:spPr>
          <a:xfrm rot="16200000" flipV="1">
            <a:off x="8396288" y="2324100"/>
            <a:ext cx="217488" cy="1349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16200000" flipV="1">
            <a:off x="7904956" y="1975644"/>
            <a:ext cx="668338" cy="95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10800000">
            <a:off x="8110538" y="2863850"/>
            <a:ext cx="176212" cy="65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0" y="548680"/>
            <a:ext cx="3419872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Автобетономешалка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836712"/>
            <a:ext cx="5284648" cy="239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251520" y="1052736"/>
            <a:ext cx="252028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 smtClean="0">
                <a:latin typeface="Impact" pitchFamily="34" charset="0"/>
              </a:rPr>
              <a:t>ZOOMLION 8JBSX</a:t>
            </a:r>
            <a:endParaRPr lang="en-US" altLang="zh-CN" sz="2000" dirty="0">
              <a:latin typeface="Impact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1520" y="3356992"/>
            <a:ext cx="2520280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 smtClean="0">
                <a:latin typeface="Impact" pitchFamily="34" charset="0"/>
              </a:rPr>
              <a:t>ZOOMLION </a:t>
            </a:r>
            <a:r>
              <a:rPr lang="ru-RU" altLang="zh-CN" sz="2000" dirty="0" smtClean="0">
                <a:latin typeface="Impact" pitchFamily="34" charset="0"/>
              </a:rPr>
              <a:t>9</a:t>
            </a:r>
            <a:r>
              <a:rPr lang="en-US" altLang="zh-CN" sz="2000" dirty="0" smtClean="0">
                <a:latin typeface="Impact" pitchFamily="34" charset="0"/>
              </a:rPr>
              <a:t>JBSX</a:t>
            </a:r>
            <a:endParaRPr lang="en-US" altLang="zh-CN" sz="2000" dirty="0">
              <a:latin typeface="Impact" pitchFamily="34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0" y="4437112"/>
            <a:ext cx="3563888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SHACMAN,DONGFENG,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HONGYAN IVECO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5445224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Бочка емкость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9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m³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3134" y="3429000"/>
            <a:ext cx="5630866" cy="260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2" grpId="0"/>
      <p:bldP spid="12293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 txBox="1">
            <a:spLocks noChangeArrowheads="1"/>
          </p:cNvSpPr>
          <p:nvPr/>
        </p:nvSpPr>
        <p:spPr bwMode="auto">
          <a:xfrm>
            <a:off x="0" y="1124744"/>
            <a:ext cx="87868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endParaRPr lang="en-US" altLang="zh-CN" sz="1800" dirty="0">
              <a:solidFill>
                <a:srgbClr val="0D0D0D"/>
              </a:solidFill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2492896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Бочка емкость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10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m³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0" y="1556792"/>
            <a:ext cx="3563888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SHACMAN,DONGFENG,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HONGYAN IVECO</a:t>
            </a:r>
          </a:p>
        </p:txBody>
      </p:sp>
      <p:cxnSp>
        <p:nvCxnSpPr>
          <p:cNvPr id="10" name="直接连接符 9"/>
          <p:cNvCxnSpPr/>
          <p:nvPr/>
        </p:nvCxnSpPr>
        <p:spPr>
          <a:xfrm rot="16200000" flipV="1">
            <a:off x="8396288" y="2324100"/>
            <a:ext cx="217488" cy="1349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16200000" flipV="1">
            <a:off x="7904956" y="1975644"/>
            <a:ext cx="668338" cy="95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10800000">
            <a:off x="8110538" y="2863850"/>
            <a:ext cx="176212" cy="65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0" y="548680"/>
            <a:ext cx="3419872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Автобетономешалка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836712"/>
            <a:ext cx="5284648" cy="239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251520" y="1052736"/>
            <a:ext cx="2736304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 smtClean="0">
                <a:latin typeface="Impact" pitchFamily="34" charset="0"/>
              </a:rPr>
              <a:t>ZOOMLION </a:t>
            </a:r>
            <a:r>
              <a:rPr lang="ru-RU" altLang="zh-CN" sz="2000" dirty="0" smtClean="0">
                <a:latin typeface="Impact" pitchFamily="34" charset="0"/>
              </a:rPr>
              <a:t>10</a:t>
            </a:r>
            <a:r>
              <a:rPr lang="en-US" altLang="zh-CN" sz="2000" dirty="0" smtClean="0">
                <a:latin typeface="Impact" pitchFamily="34" charset="0"/>
              </a:rPr>
              <a:t>JBSX</a:t>
            </a:r>
            <a:endParaRPr lang="en-US" altLang="zh-CN" sz="2000" dirty="0">
              <a:latin typeface="Impact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51520" y="3356992"/>
            <a:ext cx="2808312" cy="400110"/>
          </a:xfrm>
          <a:prstGeom prst="rect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SzPct val="70000"/>
              <a:defRPr/>
            </a:pPr>
            <a:r>
              <a:rPr lang="en-US" altLang="zh-CN" sz="2000" dirty="0" smtClean="0">
                <a:latin typeface="Impact" pitchFamily="34" charset="0"/>
              </a:rPr>
              <a:t>ZOOMLION </a:t>
            </a:r>
            <a:r>
              <a:rPr lang="ru-RU" altLang="zh-CN" sz="2000" dirty="0" smtClean="0">
                <a:latin typeface="Impact" pitchFamily="34" charset="0"/>
              </a:rPr>
              <a:t>12</a:t>
            </a:r>
            <a:r>
              <a:rPr lang="en-US" altLang="zh-CN" sz="2000" dirty="0" smtClean="0">
                <a:latin typeface="Impact" pitchFamily="34" charset="0"/>
              </a:rPr>
              <a:t>JBSX</a:t>
            </a:r>
            <a:endParaRPr lang="en-US" altLang="zh-CN" sz="2000" dirty="0">
              <a:latin typeface="Impact" pitchFamily="34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0" y="4437112"/>
            <a:ext cx="3563888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Шасси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 SHACMAN,DONGFENG,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HONGYAN IVECO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5445224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Blip>
                <a:blip r:embed="rId3"/>
              </a:buBlip>
            </a:pPr>
            <a:r>
              <a:rPr lang="ru-RU" altLang="zh-CN" sz="1800" b="1" dirty="0" smtClean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Бочка емкость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12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m³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717032"/>
            <a:ext cx="5621771" cy="251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2" grpId="0"/>
      <p:bldP spid="12293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548680"/>
            <a:ext cx="6085340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Главные событии </a:t>
            </a:r>
            <a:r>
              <a:rPr lang="en-US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ZOOMLION 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pic>
        <p:nvPicPr>
          <p:cNvPr id="24581" name="Picture 16" descr="cifajiao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2525713"/>
            <a:ext cx="2300288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7" descr="zhonglianshangsh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25" y="4154488"/>
            <a:ext cx="34290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8" descr="b01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5" y="857250"/>
            <a:ext cx="22860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41"/>
          <p:cNvSpPr txBox="1">
            <a:spLocks noChangeArrowheads="1"/>
          </p:cNvSpPr>
          <p:nvPr/>
        </p:nvSpPr>
        <p:spPr bwMode="auto">
          <a:xfrm>
            <a:off x="0" y="1071801"/>
            <a:ext cx="5537901" cy="578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US" altLang="zh-CN" sz="1200" dirty="0">
                <a:latin typeface="Impact" pitchFamily="34" charset="0"/>
              </a:rPr>
              <a:t>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Родилась из государсевенного иследовательного институда строительной техники КНР</a:t>
            </a:r>
            <a:r>
              <a:rPr lang="en-US" altLang="zh-CN" sz="12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(</a:t>
            </a:r>
            <a:r>
              <a:rPr lang="ru-RU" altLang="zh-CN" sz="1800" dirty="0">
                <a:latin typeface="Impact" pitchFamily="34" charset="0"/>
                <a:cs typeface="Times New Roman" pitchFamily="18" charset="0"/>
              </a:rPr>
              <a:t>С </a:t>
            </a: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 1956</a:t>
            </a:r>
            <a:r>
              <a:rPr lang="ru-RU" altLang="zh-CN" sz="1800" dirty="0">
                <a:latin typeface="Impact" pitchFamily="34" charset="0"/>
                <a:cs typeface="Times New Roman" pitchFamily="18" charset="0"/>
              </a:rPr>
              <a:t> года</a:t>
            </a: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)</a:t>
            </a:r>
          </a:p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US" altLang="zh-CN" sz="1200" dirty="0">
                <a:latin typeface="Impact" pitchFamily="34" charset="0"/>
                <a:cs typeface="Arial" charset="0"/>
              </a:rPr>
              <a:t> </a:t>
            </a:r>
            <a:r>
              <a:rPr lang="ru-RU" altLang="zh-CN" sz="1800" dirty="0">
                <a:latin typeface="Impact" pitchFamily="34" charset="0"/>
                <a:cs typeface="Times New Roman" pitchFamily="18" charset="0"/>
              </a:rPr>
              <a:t>В</a:t>
            </a: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1992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 году 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, </a:t>
            </a: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Zoomlion Heavy Industries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был образована Господином 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Zhan </a:t>
            </a:r>
            <a:r>
              <a:rPr lang="en-US" altLang="zh-CN" sz="1800" dirty="0" err="1">
                <a:latin typeface="Impact" pitchFamily="34" charset="0"/>
                <a:cs typeface="Times New Roman" pitchFamily="18" charset="0"/>
              </a:rPr>
              <a:t>Chunxin</a:t>
            </a:r>
            <a:endParaRPr lang="en-US" altLang="zh-CN" sz="1800" dirty="0">
              <a:latin typeface="Impact" pitchFamily="34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800" dirty="0">
                <a:latin typeface="Impact" pitchFamily="34" charset="0"/>
                <a:cs typeface="Times New Roman" pitchFamily="18" charset="0"/>
              </a:rPr>
              <a:t>В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2008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 году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,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800" dirty="0" err="1" smtClean="0"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приобретала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 Итальяскую компанию </a:t>
            </a:r>
            <a:r>
              <a:rPr lang="en-US" altLang="zh-CN" sz="1800" dirty="0" err="1" smtClean="0">
                <a:latin typeface="Impact" pitchFamily="34" charset="0"/>
                <a:cs typeface="Times New Roman" pitchFamily="18" charset="0"/>
              </a:rPr>
              <a:t>Cifa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800" dirty="0" err="1" smtClean="0">
                <a:latin typeface="Impact" pitchFamily="34" charset="0"/>
                <a:cs typeface="Times New Roman" pitchFamily="18" charset="0"/>
              </a:rPr>
              <a:t>S.p.A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.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, И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поступила  на первое место по бетонной технике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в мире.</a:t>
            </a:r>
          </a:p>
          <a:p>
            <a:pPr>
              <a:lnSpc>
                <a:spcPts val="3000"/>
              </a:lnSpc>
              <a:spcBef>
                <a:spcPct val="50000"/>
              </a:spcBef>
              <a:buBlip>
                <a:blip r:embed="rId6"/>
              </a:buBlip>
            </a:pP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В 2009 году, </a:t>
            </a:r>
            <a:r>
              <a:rPr lang="en-US" altLang="zh-CN" sz="1800" dirty="0" err="1" smtClean="0"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создала дочерную компанию в Москве России.</a:t>
            </a:r>
            <a:endParaRPr lang="en-US" altLang="zh-CN" sz="1800" dirty="0">
              <a:latin typeface="Impact" pitchFamily="34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800" dirty="0">
                <a:latin typeface="Impact" pitchFamily="34" charset="0"/>
                <a:cs typeface="Times New Roman" pitchFamily="18" charset="0"/>
              </a:rPr>
              <a:t>В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2010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 году 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, </a:t>
            </a:r>
            <a:r>
              <a:rPr lang="en-US" altLang="zh-CN" sz="1800" dirty="0" err="1"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разместила свои акции на бирже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H</a:t>
            </a:r>
            <a:r>
              <a:rPr lang="ru-RU" altLang="zh-CN" sz="1800" dirty="0">
                <a:latin typeface="Impact" pitchFamily="34" charset="0"/>
                <a:cs typeface="Times New Roman" pitchFamily="18" charset="0"/>
              </a:rPr>
              <a:t>.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K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 .</a:t>
            </a:r>
            <a:endParaRPr lang="en-US" altLang="zh-CN" sz="1800" dirty="0">
              <a:latin typeface="Impact" pitchFamily="34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В 2013 году,создала совместную компанию ООО </a:t>
            </a:r>
            <a:r>
              <a:rPr lang="zh-CN" altLang="en-US" sz="1800" dirty="0" smtClean="0">
                <a:latin typeface="Impact" pitchFamily="34" charset="0"/>
                <a:cs typeface="Times New Roman" pitchFamily="18" charset="0"/>
              </a:rPr>
              <a:t>“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ZOOMLION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CIFA</a:t>
            </a:r>
            <a:r>
              <a:rPr lang="zh-CN" altLang="en-US" sz="1800" dirty="0" smtClean="0">
                <a:latin typeface="Impact" pitchFamily="34" charset="0"/>
                <a:cs typeface="Times New Roman" pitchFamily="18" charset="0"/>
              </a:rPr>
              <a:t>”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в России.</a:t>
            </a:r>
          </a:p>
        </p:txBody>
      </p:sp>
      <p:sp>
        <p:nvSpPr>
          <p:cNvPr id="24585" name="灯片编号占位符 1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6841D66-D4C2-4D0F-9205-6E9321BD11D3}" type="slidenum">
              <a:rPr lang="en-GB" altLang="zh-CN" smtClean="0">
                <a:cs typeface="Arial" charset="0"/>
              </a:rPr>
              <a:pPr/>
              <a:t>3</a:t>
            </a:fld>
            <a:endParaRPr lang="en-GB" altLang="zh-CN" smtClean="0">
              <a:cs typeface="Arial" charset="0"/>
            </a:endParaRPr>
          </a:p>
        </p:txBody>
      </p:sp>
      <p:pic>
        <p:nvPicPr>
          <p:cNvPr id="24586" name="Picture 10" descr="E:\市场策划\ZOOMLION Profile\Dr. Zhan Chunxin.jpg"/>
          <p:cNvPicPr>
            <a:picLocks noChangeAspect="1" noChangeArrowheads="1"/>
          </p:cNvPicPr>
          <p:nvPr/>
        </p:nvPicPr>
        <p:blipFill>
          <a:blip r:embed="rId7" cstate="print"/>
          <a:srcRect t="7506" r="11539" b="8028"/>
          <a:stretch>
            <a:fillRect/>
          </a:stretch>
        </p:blipFill>
        <p:spPr bwMode="auto">
          <a:xfrm>
            <a:off x="5572125" y="2535238"/>
            <a:ext cx="1071563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0" y="1268760"/>
            <a:ext cx="5654675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altLang="zh-CN" sz="2000" b="1" dirty="0">
                <a:solidFill>
                  <a:srgbClr val="0D0D0D"/>
                </a:solidFill>
                <a:latin typeface="Calibri" pitchFamily="34" charset="0"/>
                <a:ea typeface="黑体" pitchFamily="49" charset="-122"/>
              </a:rPr>
              <a:t>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Производительность от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45,60,90,120,180 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м3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/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час</a:t>
            </a:r>
          </a:p>
          <a:p>
            <a:pPr algn="l">
              <a:spcBef>
                <a:spcPct val="20000"/>
              </a:spcBef>
            </a:pP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 Главный 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M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иксер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:SICOMA</a:t>
            </a: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,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ZOOMLION-CIFA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  <a:p>
            <a:pPr algn="l">
              <a:spcBef>
                <a:spcPct val="20000"/>
              </a:spcBef>
            </a:pPr>
            <a:r>
              <a:rPr lang="ru-RU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Модель</a:t>
            </a: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:HZN45,HZS60P,HZS90P,HZS90,</a:t>
            </a:r>
          </a:p>
          <a:p>
            <a:pPr algn="l">
              <a:spcBef>
                <a:spcPct val="20000"/>
              </a:spcBef>
            </a:pPr>
            <a:r>
              <a:rPr lang="en-US" altLang="zh-CN" sz="1800" dirty="0" smtClean="0">
                <a:solidFill>
                  <a:srgbClr val="0D0D0D"/>
                </a:solidFill>
                <a:latin typeface="Impact" pitchFamily="34" charset="0"/>
                <a:ea typeface="黑体" pitchFamily="49" charset="-122"/>
                <a:cs typeface="Times New Roman" pitchFamily="18" charset="0"/>
              </a:rPr>
              <a:t>HZS120,HZS180</a:t>
            </a:r>
            <a:endParaRPr lang="en-US" altLang="zh-CN" sz="1800" dirty="0">
              <a:solidFill>
                <a:srgbClr val="0D0D0D"/>
              </a:solidFill>
              <a:latin typeface="Impact" pitchFamily="34" charset="0"/>
              <a:ea typeface="黑体" pitchFamily="49" charset="-122"/>
              <a:cs typeface="Times New Roman" pitchFamily="18" charset="0"/>
            </a:endParaRPr>
          </a:p>
          <a:p>
            <a:pPr algn="l">
              <a:spcBef>
                <a:spcPct val="20000"/>
              </a:spcBef>
            </a:pPr>
            <a:endParaRPr lang="zh-CN" altLang="en-US" dirty="0">
              <a:solidFill>
                <a:srgbClr val="0D0D0D"/>
              </a:solidFill>
              <a:latin typeface="Calibri" pitchFamily="34" charset="0"/>
              <a:ea typeface="黑体" pitchFamily="49" charset="-122"/>
            </a:endParaRPr>
          </a:p>
        </p:txBody>
      </p:sp>
      <p:pic>
        <p:nvPicPr>
          <p:cNvPr id="14343" name="Picture 3" descr="C:\Documents and Settings\Owner\桌面\照片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20688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251520" y="764704"/>
            <a:ext cx="2232248" cy="369332"/>
          </a:xfrm>
          <a:prstGeom prst="rect">
            <a:avLst/>
          </a:prstGeom>
          <a:solidFill>
            <a:srgbClr val="0033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800" u="sng" dirty="0" smtClean="0">
                <a:solidFill>
                  <a:schemeClr val="bg1"/>
                </a:solidFill>
                <a:latin typeface="Impact" pitchFamily="34" charset="0"/>
              </a:rPr>
              <a:t>Бетоный завод</a:t>
            </a:r>
            <a:endParaRPr lang="zh-CN" altLang="en-US" sz="1800" u="sng" dirty="0">
              <a:solidFill>
                <a:schemeClr val="bg1"/>
              </a:solidFill>
              <a:latin typeface="Impact" pitchFamily="34" charset="0"/>
              <a:ea typeface="黑体" pitchFamily="2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6700" y="3284984"/>
            <a:ext cx="506730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914650"/>
            <a:ext cx="44386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161195" y="516434"/>
            <a:ext cx="4106736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Наша техника в Мире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sp>
        <p:nvSpPr>
          <p:cNvPr id="34821" name="Rectangle 10"/>
          <p:cNvSpPr>
            <a:spLocks noChangeArrowheads="1"/>
          </p:cNvSpPr>
          <p:nvPr/>
        </p:nvSpPr>
        <p:spPr bwMode="auto">
          <a:xfrm>
            <a:off x="142875" y="1224320"/>
            <a:ext cx="44291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zh-CN" sz="1600" dirty="0" smtClean="0">
                <a:solidFill>
                  <a:srgbClr val="000099"/>
                </a:solidFill>
                <a:latin typeface="Impact" pitchFamily="34" charset="0"/>
                <a:cs typeface="Times New Roman" pitchFamily="18" charset="0"/>
              </a:rPr>
              <a:t>В настоящее время бетонная техника </a:t>
            </a:r>
            <a:r>
              <a:rPr lang="en-US" altLang="zh-CN" sz="1600" dirty="0" smtClean="0">
                <a:solidFill>
                  <a:srgbClr val="000099"/>
                </a:solidFill>
                <a:latin typeface="Impact" pitchFamily="34" charset="0"/>
                <a:cs typeface="Times New Roman" pitchFamily="18" charset="0"/>
              </a:rPr>
              <a:t>ZOOMLION </a:t>
            </a:r>
            <a:r>
              <a:rPr lang="ru-RU" altLang="zh-CN" sz="1600" dirty="0" smtClean="0">
                <a:solidFill>
                  <a:srgbClr val="000099"/>
                </a:solidFill>
                <a:latin typeface="Impact" pitchFamily="34" charset="0"/>
                <a:cs typeface="Times New Roman" pitchFamily="18" charset="0"/>
              </a:rPr>
              <a:t>работает в Больше </a:t>
            </a:r>
            <a:r>
              <a:rPr lang="en-US" altLang="zh-CN" sz="1600" dirty="0" smtClean="0">
                <a:solidFill>
                  <a:srgbClr val="000099"/>
                </a:solidFill>
                <a:latin typeface="Impact" pitchFamily="34" charset="0"/>
                <a:cs typeface="Times New Roman" pitchFamily="18" charset="0"/>
              </a:rPr>
              <a:t>100 </a:t>
            </a:r>
            <a:r>
              <a:rPr lang="ru-RU" altLang="zh-CN" sz="1600" dirty="0" smtClean="0">
                <a:solidFill>
                  <a:srgbClr val="000099"/>
                </a:solidFill>
                <a:latin typeface="Impact" pitchFamily="34" charset="0"/>
                <a:cs typeface="Times New Roman" pitchFamily="18" charset="0"/>
              </a:rPr>
              <a:t>стран во всём мире</a:t>
            </a:r>
            <a:r>
              <a:rPr lang="en-US" altLang="zh-CN" sz="1600" dirty="0" smtClean="0">
                <a:solidFill>
                  <a:srgbClr val="000099"/>
                </a:solidFill>
                <a:latin typeface="Impact" pitchFamily="34" charset="0"/>
                <a:cs typeface="Times New Roman" pitchFamily="18" charset="0"/>
              </a:rPr>
              <a:t>.</a:t>
            </a:r>
            <a:endParaRPr lang="zh-CN" altLang="en-US" sz="1600" dirty="0">
              <a:solidFill>
                <a:srgbClr val="000099"/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99992" y="476672"/>
            <a:ext cx="4286250" cy="110799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altLang="zh-CN" sz="1800" dirty="0" smtClean="0">
                <a:solidFill>
                  <a:schemeClr val="bg1"/>
                </a:solidFill>
                <a:latin typeface="Impact" pitchFamily="34" charset="0"/>
              </a:rPr>
              <a:t>Вы знаете ли  о том </a:t>
            </a:r>
            <a:r>
              <a:rPr lang="en-US" altLang="zh-CN" sz="1800" dirty="0" smtClean="0">
                <a:solidFill>
                  <a:schemeClr val="bg1"/>
                </a:solidFill>
                <a:latin typeface="Impact" pitchFamily="34" charset="0"/>
              </a:rPr>
              <a:t>?</a:t>
            </a:r>
            <a:endParaRPr lang="en-US" altLang="zh-CN" sz="1800" dirty="0">
              <a:solidFill>
                <a:schemeClr val="bg1"/>
              </a:solidFill>
              <a:latin typeface="Impact" pitchFamily="34" charset="0"/>
            </a:endParaRPr>
          </a:p>
          <a:p>
            <a:pPr eaLnBrk="0" hangingPunct="0">
              <a:defRPr/>
            </a:pPr>
            <a:r>
              <a:rPr lang="ru-RU" altLang="zh-CN" sz="1800" dirty="0" smtClean="0">
                <a:solidFill>
                  <a:schemeClr val="bg1"/>
                </a:solidFill>
                <a:latin typeface="Impact" pitchFamily="34" charset="0"/>
              </a:rPr>
              <a:t>Больше </a:t>
            </a:r>
            <a:r>
              <a:rPr lang="en-US" altLang="zh-CN" sz="18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ru-RU" altLang="zh-CN" sz="3000" b="1" dirty="0" smtClean="0">
                <a:solidFill>
                  <a:srgbClr val="FF9900"/>
                </a:solidFill>
                <a:latin typeface="Impact" pitchFamily="34" charset="0"/>
              </a:rPr>
              <a:t>6</a:t>
            </a:r>
            <a:r>
              <a:rPr lang="en-US" altLang="zh-CN" sz="3000" b="1" dirty="0" smtClean="0">
                <a:solidFill>
                  <a:srgbClr val="FF9900"/>
                </a:solidFill>
                <a:latin typeface="Impact" pitchFamily="34" charset="0"/>
              </a:rPr>
              <a:t>0</a:t>
            </a:r>
            <a:r>
              <a:rPr lang="en-US" altLang="zh-CN" sz="3000" b="1" dirty="0">
                <a:solidFill>
                  <a:srgbClr val="FF9900"/>
                </a:solidFill>
                <a:latin typeface="Impact" pitchFamily="34" charset="0"/>
              </a:rPr>
              <a:t>% </a:t>
            </a:r>
            <a:r>
              <a:rPr lang="ru-RU" altLang="zh-CN" sz="1800" dirty="0" smtClean="0">
                <a:solidFill>
                  <a:schemeClr val="bg1"/>
                </a:solidFill>
                <a:latin typeface="Impact" pitchFamily="34" charset="0"/>
              </a:rPr>
              <a:t>бетона в мире качает  китайскую бетонную технику </a:t>
            </a:r>
            <a:r>
              <a:rPr lang="en-US" altLang="zh-CN" sz="1800" dirty="0" smtClean="0">
                <a:solidFill>
                  <a:schemeClr val="bg1"/>
                </a:solidFill>
                <a:latin typeface="Impact" pitchFamily="34" charset="0"/>
              </a:rPr>
              <a:t>.   </a:t>
            </a:r>
            <a:endParaRPr lang="zh-CN" altLang="en-US" sz="18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4823" name="灯片编号占位符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1EF6BBF-DBC0-4553-8800-AC42D34071A2}" type="slidenum">
              <a:rPr lang="en-GB" altLang="zh-CN" sz="1200" smtClean="0">
                <a:latin typeface="Verdana" pitchFamily="34" charset="0"/>
                <a:cs typeface="Arial" charset="0"/>
              </a:rPr>
              <a:pPr/>
              <a:t>31</a:t>
            </a:fld>
            <a:endParaRPr lang="en-GB" altLang="zh-CN" sz="1200" dirty="0" smtClean="0">
              <a:latin typeface="Verdana" pitchFamily="34" charset="0"/>
              <a:cs typeface="Arial" charset="0"/>
            </a:endParaRPr>
          </a:p>
        </p:txBody>
      </p:sp>
      <p:pic>
        <p:nvPicPr>
          <p:cNvPr id="34824" name="Picture 9" descr="D:\销售工具V2 090901\A 公司介绍\A-13 海外施工案例、产品图片\Greece\selected\IMG_5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000250"/>
            <a:ext cx="164306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0" descr="D:\销售工具V2 090901\A 公司介绍\A-13 海外施工案例、产品图片\South Asia\Brazil\Jobsite Pic in Brazil underground projec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4500563"/>
            <a:ext cx="254793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TextBox 8"/>
          <p:cNvSpPr txBox="1">
            <a:spLocks noChangeArrowheads="1"/>
          </p:cNvSpPr>
          <p:nvPr/>
        </p:nvSpPr>
        <p:spPr bwMode="auto">
          <a:xfrm>
            <a:off x="285750" y="4143375"/>
            <a:ext cx="2143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latin typeface="Impact" pitchFamily="34" charset="0"/>
              </a:rPr>
              <a:t>High-way, </a:t>
            </a:r>
            <a:r>
              <a:rPr lang="ru-RU" altLang="zh-CN" sz="1200" dirty="0" smtClean="0">
                <a:latin typeface="Impact" pitchFamily="34" charset="0"/>
              </a:rPr>
              <a:t>Греция</a:t>
            </a:r>
            <a:endParaRPr lang="zh-CN" altLang="en-US" sz="1200" dirty="0">
              <a:latin typeface="Impact" pitchFamily="34" charset="0"/>
            </a:endParaRPr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611560" y="6357938"/>
            <a:ext cx="18173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sz="1400" dirty="0" smtClean="0">
                <a:latin typeface="Impact" pitchFamily="34" charset="0"/>
              </a:rPr>
              <a:t>Метро,Бразилия</a:t>
            </a:r>
            <a:endParaRPr lang="zh-CN" altLang="en-US" sz="1400" dirty="0">
              <a:latin typeface="Impact" pitchFamily="34" charset="0"/>
            </a:endParaRPr>
          </a:p>
        </p:txBody>
      </p:sp>
      <p:sp>
        <p:nvSpPr>
          <p:cNvPr id="34829" name="TextBox 11"/>
          <p:cNvSpPr txBox="1">
            <a:spLocks noChangeArrowheads="1"/>
          </p:cNvSpPr>
          <p:nvPr/>
        </p:nvSpPr>
        <p:spPr bwMode="auto">
          <a:xfrm>
            <a:off x="3275856" y="6211669"/>
            <a:ext cx="2011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sz="1400" dirty="0" smtClean="0">
                <a:latin typeface="Impact" pitchFamily="34" charset="0"/>
                <a:cs typeface="Times New Roman" pitchFamily="18" charset="0"/>
              </a:rPr>
              <a:t>Бетоный завод </a:t>
            </a:r>
            <a:r>
              <a:rPr lang="en-US" altLang="zh-CN" sz="1400" dirty="0" smtClean="0">
                <a:latin typeface="Impact" pitchFamily="34" charset="0"/>
                <a:cs typeface="Times New Roman" pitchFamily="18" charset="0"/>
              </a:rPr>
              <a:t>, </a:t>
            </a:r>
            <a:r>
              <a:rPr lang="ru-RU" altLang="zh-CN" sz="1400" dirty="0" smtClean="0">
                <a:latin typeface="Impact" pitchFamily="34" charset="0"/>
                <a:cs typeface="Times New Roman" pitchFamily="18" charset="0"/>
              </a:rPr>
              <a:t>Монголия</a:t>
            </a:r>
            <a:endParaRPr lang="zh-CN" altLang="en-US" sz="1400" dirty="0"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34831" name="TextBox 13"/>
          <p:cNvSpPr txBox="1">
            <a:spLocks noChangeArrowheads="1"/>
          </p:cNvSpPr>
          <p:nvPr/>
        </p:nvSpPr>
        <p:spPr bwMode="auto">
          <a:xfrm>
            <a:off x="6156176" y="6381328"/>
            <a:ext cx="32146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sz="1400" dirty="0" smtClean="0">
                <a:latin typeface="Impact" pitchFamily="34" charset="0"/>
              </a:rPr>
              <a:t>Офис, Чили</a:t>
            </a:r>
            <a:endParaRPr lang="zh-CN" altLang="en-US" sz="1400" dirty="0">
              <a:latin typeface="Impact" pitchFamily="34" charset="0"/>
            </a:endParaRPr>
          </a:p>
        </p:txBody>
      </p:sp>
      <p:pic>
        <p:nvPicPr>
          <p:cNvPr id="34832" name="Picture 14" descr="D:\销售工具V2 090901\A 公司介绍\A-13 海外施工案例、产品图片\Southeast Asia\09.5.12\新加坡金沙赌场1_副本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916832"/>
            <a:ext cx="164306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3" name="TextBox 16"/>
          <p:cNvSpPr txBox="1">
            <a:spLocks noChangeArrowheads="1"/>
          </p:cNvSpPr>
          <p:nvPr/>
        </p:nvSpPr>
        <p:spPr bwMode="auto">
          <a:xfrm>
            <a:off x="2555776" y="4077072"/>
            <a:ext cx="21074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sz="1400" dirty="0" smtClean="0">
                <a:latin typeface="Impact" pitchFamily="34" charset="0"/>
              </a:rPr>
              <a:t>Торгоцентр ,Сингапур</a:t>
            </a:r>
            <a:endParaRPr lang="zh-CN" altLang="en-US" sz="1400" dirty="0">
              <a:latin typeface="Impact" pitchFamily="34" charset="0"/>
            </a:endParaRPr>
          </a:p>
        </p:txBody>
      </p:sp>
      <p:sp>
        <p:nvSpPr>
          <p:cNvPr id="34835" name="TextBox 21"/>
          <p:cNvSpPr txBox="1">
            <a:spLocks noChangeArrowheads="1"/>
          </p:cNvSpPr>
          <p:nvPr/>
        </p:nvSpPr>
        <p:spPr bwMode="auto">
          <a:xfrm>
            <a:off x="5868144" y="4365104"/>
            <a:ext cx="32758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sz="1400" dirty="0" smtClean="0">
                <a:latin typeface="Impact" pitchFamily="34" charset="0"/>
              </a:rPr>
              <a:t>Олимпийский парк , Пекин</a:t>
            </a:r>
            <a:endParaRPr lang="zh-CN" altLang="en-US" sz="1400" dirty="0">
              <a:latin typeface="Impact" pitchFamily="34" charset="0"/>
            </a:endParaRPr>
          </a:p>
        </p:txBody>
      </p:sp>
      <p:pic>
        <p:nvPicPr>
          <p:cNvPr id="19" name="Picture 4" descr="D:\销售工具V2 090901\A 公司介绍\A-13 海外施工案例、产品图片\Syria\batching plant\20090412_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437112"/>
            <a:ext cx="2448272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6" descr="D:\销售工具V2 090901\A 公司介绍\A-13 海外施工案例、产品图片\9月\施工范例From Hei总\2008-Olympic Stadium.The Beijing National Stadium_副本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628800"/>
            <a:ext cx="3937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D:\销售工具V2 090901\A 公司介绍\A-13 海外施工案例、产品图片\buliaoji\智利圣地亚哥商务大厦中联布料臂雄姿3_副本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4725144"/>
            <a:ext cx="288032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142844" y="701085"/>
            <a:ext cx="4429156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Наша техника в России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sp>
        <p:nvSpPr>
          <p:cNvPr id="35845" name="灯片编号占位符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F37692D-BE5C-4AED-815D-C81F6C421908}" type="slidenum">
              <a:rPr lang="en-GB" altLang="zh-CN" sz="1200" smtClean="0">
                <a:latin typeface="Verdana" pitchFamily="34" charset="0"/>
                <a:cs typeface="Arial" charset="0"/>
              </a:rPr>
              <a:pPr/>
              <a:t>32</a:t>
            </a:fld>
            <a:endParaRPr lang="en-GB" altLang="zh-CN" sz="1200" dirty="0" smtClean="0">
              <a:latin typeface="Verdana" pitchFamily="34" charset="0"/>
              <a:cs typeface="Arial" charset="0"/>
            </a:endParaRPr>
          </a:p>
        </p:txBody>
      </p:sp>
      <p:sp>
        <p:nvSpPr>
          <p:cNvPr id="35847" name="TextBox 9"/>
          <p:cNvSpPr txBox="1">
            <a:spLocks noChangeArrowheads="1"/>
          </p:cNvSpPr>
          <p:nvPr/>
        </p:nvSpPr>
        <p:spPr bwMode="auto">
          <a:xfrm>
            <a:off x="0" y="4293096"/>
            <a:ext cx="22145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 sz="1400" dirty="0" smtClean="0">
                <a:latin typeface="Impact" pitchFamily="34" charset="0"/>
              </a:rPr>
              <a:t>Улан-Удэ ,Россия</a:t>
            </a:r>
            <a:endParaRPr lang="zh-CN" altLang="en-US" sz="1400" dirty="0">
              <a:latin typeface="Impact" pitchFamily="34" charset="0"/>
            </a:endParaRPr>
          </a:p>
        </p:txBody>
      </p:sp>
      <p:sp>
        <p:nvSpPr>
          <p:cNvPr id="35848" name="TextBox 13"/>
          <p:cNvSpPr txBox="1">
            <a:spLocks noChangeArrowheads="1"/>
          </p:cNvSpPr>
          <p:nvPr/>
        </p:nvSpPr>
        <p:spPr bwMode="auto">
          <a:xfrm>
            <a:off x="6660232" y="5589240"/>
            <a:ext cx="21843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altLang="zh-CN" sz="1400" dirty="0" smtClean="0">
                <a:solidFill>
                  <a:srgbClr val="000000"/>
                </a:solidFill>
                <a:latin typeface="Impact" pitchFamily="34" charset="0"/>
              </a:rPr>
              <a:t>Новосибирск ,Россия</a:t>
            </a:r>
            <a:endParaRPr lang="zh-CN" altLang="en-US" sz="1400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5851" name="TextBox 17"/>
          <p:cNvSpPr txBox="1">
            <a:spLocks noChangeArrowheads="1"/>
          </p:cNvSpPr>
          <p:nvPr/>
        </p:nvSpPr>
        <p:spPr bwMode="auto">
          <a:xfrm>
            <a:off x="2987824" y="6027003"/>
            <a:ext cx="374498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dirty="0" err="1" smtClean="0">
                <a:solidFill>
                  <a:srgbClr val="000000"/>
                </a:solidFill>
                <a:latin typeface="Impact" pitchFamily="34" charset="0"/>
              </a:rPr>
              <a:t>SkyCity</a:t>
            </a:r>
            <a:r>
              <a:rPr lang="en-US" altLang="zh-CN" sz="1400" dirty="0" smtClean="0">
                <a:solidFill>
                  <a:srgbClr val="000000"/>
                </a:solidFill>
                <a:latin typeface="Impact" pitchFamily="34" charset="0"/>
              </a:rPr>
              <a:t> project</a:t>
            </a:r>
            <a:r>
              <a:rPr lang="ru-RU" altLang="zh-CN" sz="1400" dirty="0" smtClean="0">
                <a:solidFill>
                  <a:srgbClr val="000000"/>
                </a:solidFill>
                <a:latin typeface="Impact" pitchFamily="34" charset="0"/>
              </a:rPr>
              <a:t>(работает в  -30 градус)</a:t>
            </a:r>
            <a:r>
              <a:rPr lang="en-US" altLang="zh-CN" sz="1400" dirty="0" smtClean="0">
                <a:solidFill>
                  <a:srgbClr val="000000"/>
                </a:solidFill>
                <a:latin typeface="Impact" pitchFamily="34" charset="0"/>
              </a:rPr>
              <a:t>, </a:t>
            </a:r>
            <a:r>
              <a:rPr lang="ru-RU" altLang="zh-CN" sz="1400" dirty="0" smtClean="0">
                <a:solidFill>
                  <a:srgbClr val="000000"/>
                </a:solidFill>
                <a:latin typeface="Impact" pitchFamily="34" charset="0"/>
              </a:rPr>
              <a:t>Россия</a:t>
            </a:r>
            <a:endParaRPr lang="zh-CN" altLang="en-US" sz="1400" dirty="0" smtClean="0">
              <a:solidFill>
                <a:srgbClr val="000000"/>
              </a:solidFill>
              <a:latin typeface="Impact" pitchFamily="34" charset="0"/>
            </a:endParaRPr>
          </a:p>
          <a:p>
            <a:endParaRPr lang="zh-CN" altLang="en-US" sz="1600" b="1" dirty="0">
              <a:latin typeface="Verdana" pitchFamily="34" charset="0"/>
            </a:endParaRPr>
          </a:p>
        </p:txBody>
      </p:sp>
      <p:pic>
        <p:nvPicPr>
          <p:cNvPr id="35852" name="Picture 3" descr="F:\working pic\Istanbul 201009\Job photo for Fuat\Miltas 37X-4Z\DSCF0131_副本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852936"/>
            <a:ext cx="280751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5" name="TextBox 21"/>
          <p:cNvSpPr txBox="1">
            <a:spLocks noChangeArrowheads="1"/>
          </p:cNvSpPr>
          <p:nvPr/>
        </p:nvSpPr>
        <p:spPr bwMode="auto">
          <a:xfrm>
            <a:off x="6300192" y="2924944"/>
            <a:ext cx="26642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sz="1400" dirty="0" smtClean="0">
                <a:solidFill>
                  <a:srgbClr val="000000"/>
                </a:solidFill>
                <a:latin typeface="Impact" pitchFamily="34" charset="0"/>
              </a:rPr>
              <a:t>Сочи ,Россия</a:t>
            </a:r>
            <a:endParaRPr lang="zh-CN" altLang="en-US" sz="1400" dirty="0">
              <a:solidFill>
                <a:srgbClr val="000000"/>
              </a:solidFill>
              <a:latin typeface="Impact" pitchFamily="34" charset="0"/>
            </a:endParaRPr>
          </a:p>
        </p:txBody>
      </p:sp>
      <p:pic>
        <p:nvPicPr>
          <p:cNvPr id="2051" name="Picture 3" descr="C:\Users\Boris\Documents\Tencent Files\951772261\FileRecv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285712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20688"/>
            <a:ext cx="3432151" cy="21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360高速下载\附件\工作现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73016"/>
            <a:ext cx="2916570" cy="19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76398"/>
            <a:ext cx="2987824" cy="19816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419872" y="5373216"/>
            <a:ext cx="21843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altLang="zh-CN" sz="1400" dirty="0" smtClean="0">
                <a:solidFill>
                  <a:srgbClr val="000000"/>
                </a:solidFill>
                <a:latin typeface="Impact" pitchFamily="34" charset="0"/>
              </a:rPr>
              <a:t>Москва ,Россия</a:t>
            </a:r>
            <a:endParaRPr lang="zh-CN" altLang="en-US" sz="1400" dirty="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395536" y="620688"/>
            <a:ext cx="7597508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en-US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ZOOMLION </a:t>
            </a: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на Выстаке В</a:t>
            </a:r>
            <a:r>
              <a:rPr lang="en-US" altLang="zh-CN" b="1" dirty="0" err="1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auma</a:t>
            </a:r>
            <a:r>
              <a:rPr lang="en-US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 </a:t>
            </a: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Германии 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5720" y="1285860"/>
            <a:ext cx="1214446" cy="5715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Verdana" pitchFamily="34" charset="0"/>
              </a:rPr>
              <a:t>2012</a:t>
            </a:r>
            <a:endParaRPr lang="zh-CN" altLang="en-US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1" name="Picture 7" descr="C:\Documents and Settings\Administrator\桌面\INTERMAT展会报告说\DSC02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3894615" cy="259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Documents and Settings\Administrator\桌面\INTERMAT展会报告说\DSC026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214086"/>
            <a:ext cx="3429003" cy="22806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4" name="Picture 2" descr="C:\Documents and Settings\Administrator\桌面\INTERMAT展会报告说\DSC02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5187">
            <a:off x="4950427" y="4290619"/>
            <a:ext cx="3189188" cy="21209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5" name="Picture 2" descr="C:\Documents and Settings\Administrator\桌面\INTERMAT展会报告说\DSC026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61591">
            <a:off x="888302" y="4379318"/>
            <a:ext cx="3114709" cy="20706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142844" y="642918"/>
            <a:ext cx="7597508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en-US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ZOOMLION </a:t>
            </a: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на Выстаке СТТ России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5720" y="1285860"/>
            <a:ext cx="1214446" cy="5715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Verdana" pitchFamily="34" charset="0"/>
              </a:rPr>
              <a:t>201</a:t>
            </a:r>
            <a:r>
              <a:rPr lang="ru-RU" altLang="zh-CN" sz="2000" dirty="0" smtClean="0">
                <a:solidFill>
                  <a:schemeClr val="tx1"/>
                </a:solidFill>
                <a:latin typeface="Verdana" pitchFamily="34" charset="0"/>
              </a:rPr>
              <a:t>3</a:t>
            </a:r>
            <a:endParaRPr lang="zh-CN" altLang="en-US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026" name="Picture 2" descr="F:\中联重科\2013\2013CTT\CTT展会图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4032448" cy="424847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4202237" cy="272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05064"/>
            <a:ext cx="4410478" cy="265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9873" y="4365104"/>
            <a:ext cx="1418407" cy="1486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9" name="内容占位符 1" descr="Text Box: Subheading&#10;Basic text&#10;Bullet level one&#10;Bullet level two&#10;Bullet level three"/>
          <p:cNvSpPr>
            <a:spLocks noGrp="1"/>
          </p:cNvSpPr>
          <p:nvPr>
            <p:ph/>
          </p:nvPr>
        </p:nvSpPr>
        <p:spPr>
          <a:xfrm>
            <a:off x="571500" y="1357313"/>
            <a:ext cx="8286750" cy="3214687"/>
          </a:xfrm>
        </p:spPr>
        <p:txBody>
          <a:bodyPr/>
          <a:lstStyle/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en-US" altLang="zh-CN" sz="3200" b="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</a:rPr>
              <a:t> </a:t>
            </a:r>
            <a:r>
              <a:rPr lang="ru-RU" altLang="zh-CN" sz="3200" b="0" dirty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Общее изложение </a:t>
            </a:r>
            <a:r>
              <a:rPr lang="en-US" altLang="zh-CN" sz="3200" b="0" dirty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ZOOMLION </a:t>
            </a:r>
            <a:endParaRPr lang="ru-RU" altLang="zh-CN" sz="3200" b="0" dirty="0">
              <a:solidFill>
                <a:srgbClr val="FFFFFF">
                  <a:lumMod val="75000"/>
                </a:srgbClr>
              </a:solidFill>
              <a:latin typeface="Impact" pitchFamily="34" charset="0"/>
              <a:ea typeface="宋体" pitchFamily="2" charset="-122"/>
            </a:endParaRPr>
          </a:p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b="0" dirty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Бетонная техника </a:t>
            </a:r>
            <a:r>
              <a:rPr lang="en-US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ZOOMLION</a:t>
            </a:r>
            <a:r>
              <a:rPr lang="ru-RU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 в мире</a:t>
            </a:r>
          </a:p>
          <a:p>
            <a:pPr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Продукты бетоной техники </a:t>
            </a:r>
            <a:r>
              <a:rPr lang="en-US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ZOOMLION</a:t>
            </a:r>
            <a:endParaRPr lang="en-US" altLang="zh-CN" sz="3200" b="0" dirty="0">
              <a:solidFill>
                <a:srgbClr val="FFFFFF">
                  <a:lumMod val="75000"/>
                </a:srgbClr>
              </a:solidFill>
              <a:latin typeface="Impact" pitchFamily="34" charset="0"/>
              <a:ea typeface="宋体" pitchFamily="2" charset="-122"/>
            </a:endParaRPr>
          </a:p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dirty="0" smtClean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Последнее </a:t>
            </a:r>
            <a:r>
              <a:rPr lang="ru-RU" altLang="zh-CN" sz="3200" dirty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достижение </a:t>
            </a:r>
            <a:r>
              <a:rPr lang="en-US" altLang="zh-CN" sz="3200" dirty="0" smtClean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ZOOMLION</a:t>
            </a:r>
            <a:endParaRPr lang="en-US" altLang="zh-CN" sz="3200" dirty="0">
              <a:solidFill>
                <a:srgbClr val="000000"/>
              </a:solidFill>
              <a:latin typeface="Impact" pitchFamily="34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23556" name="Picture 7" descr="F:\营销工具\产品剪影图\full l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6188075"/>
            <a:ext cx="5715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1500" y="714375"/>
            <a:ext cx="28575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defRPr/>
            </a:pPr>
            <a:r>
              <a:rPr lang="ru-RU" altLang="zh-CN" sz="48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Times New Roman" pitchFamily="18" charset="0"/>
              </a:rPr>
              <a:t>Схема</a:t>
            </a:r>
            <a:endParaRPr lang="zh-CN" altLang="en-US" sz="48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23558" name="灯片编号占位符 1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A7B275D-EAED-4191-93D6-34BC1908A83D}" type="slidenum">
              <a:rPr lang="en-GB" altLang="zh-CN" smtClean="0">
                <a:cs typeface="Arial" charset="0"/>
              </a:rPr>
              <a:pPr/>
              <a:t>35</a:t>
            </a:fld>
            <a:endParaRPr lang="en-GB" altLang="zh-CN" smtClean="0">
              <a:cs typeface="Arial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F:\营销工具\产品剪影图\full 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6188075"/>
            <a:ext cx="5715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灯片编号占位符 1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5F87FFC-2BF1-427E-AA57-9AF1383FBEA3}" type="slidenum">
              <a:rPr lang="en-GB" altLang="zh-CN" smtClean="0">
                <a:cs typeface="Arial" charset="0"/>
              </a:rPr>
              <a:pPr/>
              <a:t>36</a:t>
            </a:fld>
            <a:endParaRPr lang="en-GB" altLang="zh-CN" smtClean="0">
              <a:cs typeface="Arial" charset="0"/>
            </a:endParaRPr>
          </a:p>
        </p:txBody>
      </p:sp>
      <p:sp>
        <p:nvSpPr>
          <p:cNvPr id="8" name="内容占位符 1" descr="Text Box: Subheading&#10;Basic text&#10;Bullet level one&#10;Bullet level two&#10;Bullet level three"/>
          <p:cNvSpPr>
            <a:spLocks noGrp="1"/>
          </p:cNvSpPr>
          <p:nvPr>
            <p:ph/>
          </p:nvPr>
        </p:nvSpPr>
        <p:spPr>
          <a:xfrm>
            <a:off x="214282" y="714356"/>
            <a:ext cx="6500858" cy="1643074"/>
          </a:xfrm>
        </p:spPr>
        <p:txBody>
          <a:bodyPr/>
          <a:lstStyle/>
          <a:p>
            <a:pPr>
              <a:buSzPct val="70000"/>
              <a:defRPr/>
            </a:pPr>
            <a:endParaRPr lang="en-US" altLang="zh-CN" sz="2000" b="0" dirty="0" smtClean="0">
              <a:solidFill>
                <a:srgbClr val="FF0000"/>
              </a:solidFill>
              <a:latin typeface="Impact" pitchFamily="34" charset="0"/>
              <a:ea typeface="宋体" pitchFamily="2" charset="-122"/>
            </a:endParaRPr>
          </a:p>
          <a:p>
            <a:pPr>
              <a:buSzPct val="70000"/>
              <a:defRPr/>
            </a:pPr>
            <a:r>
              <a:rPr lang="en-US" altLang="zh-CN" sz="2000" b="0" dirty="0" smtClean="0">
                <a:solidFill>
                  <a:srgbClr val="FFC000"/>
                </a:solidFill>
                <a:latin typeface="Impact" pitchFamily="34" charset="0"/>
                <a:ea typeface="宋体" pitchFamily="2" charset="-122"/>
              </a:rPr>
              <a:t>ZOOMLION-CIFA 101M </a:t>
            </a:r>
            <a:r>
              <a:rPr lang="ru-RU" altLang="zh-CN" sz="2000" b="0" dirty="0" smtClean="0">
                <a:solidFill>
                  <a:srgbClr val="FFC000"/>
                </a:solidFill>
                <a:latin typeface="Impact" pitchFamily="34" charset="0"/>
                <a:ea typeface="宋体" pitchFamily="2" charset="-122"/>
              </a:rPr>
              <a:t>Автобетононасос </a:t>
            </a:r>
            <a:endParaRPr lang="en-US" altLang="zh-CN" sz="2000" b="0" dirty="0" smtClean="0">
              <a:solidFill>
                <a:srgbClr val="FFC000"/>
              </a:solidFill>
              <a:latin typeface="Impact" pitchFamily="34" charset="0"/>
              <a:ea typeface="宋体" pitchFamily="2" charset="-122"/>
            </a:endParaRPr>
          </a:p>
          <a:p>
            <a:pPr>
              <a:buSzPct val="70000"/>
              <a:defRPr/>
            </a:pPr>
            <a:r>
              <a:rPr lang="ru-RU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Максимальная досягаемость по вертикаре </a:t>
            </a:r>
            <a:r>
              <a:rPr lang="en-US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:  101.18m</a:t>
            </a:r>
          </a:p>
          <a:p>
            <a:pPr>
              <a:buSzPct val="70000"/>
              <a:defRPr/>
            </a:pPr>
            <a:r>
              <a:rPr lang="ru-RU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Тип стрел </a:t>
            </a:r>
            <a:r>
              <a:rPr lang="en-US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: 7 (4 </a:t>
            </a:r>
            <a:r>
              <a:rPr lang="ru-RU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углепластиковые секции</a:t>
            </a:r>
            <a:r>
              <a:rPr lang="en-US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)</a:t>
            </a:r>
          </a:p>
          <a:p>
            <a:pPr>
              <a:buSzPct val="70000"/>
              <a:defRPr/>
            </a:pPr>
            <a:r>
              <a:rPr lang="ru-RU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Шасси </a:t>
            </a:r>
            <a:r>
              <a:rPr lang="en-US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: SCANIA 7-</a:t>
            </a:r>
            <a:r>
              <a:rPr lang="ru-RU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осевое</a:t>
            </a:r>
            <a:endParaRPr lang="en-US" altLang="zh-CN" sz="1200" b="0" dirty="0" smtClean="0">
              <a:solidFill>
                <a:schemeClr val="tx1"/>
              </a:solidFill>
              <a:latin typeface="Impact" pitchFamily="34" charset="0"/>
              <a:ea typeface="宋体" pitchFamily="2" charset="-122"/>
            </a:endParaRPr>
          </a:p>
          <a:p>
            <a:pPr>
              <a:buSzPct val="70000"/>
              <a:defRPr/>
            </a:pPr>
            <a:r>
              <a:rPr lang="ru-RU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Проводы :</a:t>
            </a:r>
            <a:r>
              <a:rPr lang="ru-RU" altLang="zh-CN" sz="1200" b="0" dirty="0">
                <a:latin typeface="Impact" pitchFamily="34" charset="0"/>
              </a:rPr>
              <a:t>алюмооксидная керамика</a:t>
            </a:r>
            <a:endParaRPr lang="en-US" altLang="zh-CN" sz="1200" b="0" dirty="0" smtClean="0">
              <a:solidFill>
                <a:schemeClr val="tx1"/>
              </a:solidFill>
              <a:latin typeface="Impact" pitchFamily="34" charset="0"/>
              <a:ea typeface="宋体" pitchFamily="2" charset="-122"/>
            </a:endParaRPr>
          </a:p>
          <a:p>
            <a:pPr>
              <a:buSzPct val="70000"/>
              <a:defRPr/>
            </a:pPr>
            <a:r>
              <a:rPr lang="en-US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M</a:t>
            </a:r>
            <a:r>
              <a:rPr lang="ru-RU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аксимальная производительность </a:t>
            </a:r>
            <a:r>
              <a:rPr lang="en-US" altLang="zh-CN" sz="1200" b="0" dirty="0" smtClean="0">
                <a:solidFill>
                  <a:schemeClr val="tx1"/>
                </a:solidFill>
                <a:latin typeface="Impact" pitchFamily="34" charset="0"/>
                <a:ea typeface="宋体" pitchFamily="2" charset="-122"/>
              </a:rPr>
              <a:t>: 245 m3/h</a:t>
            </a:r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476672"/>
            <a:ext cx="6500858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Последние достижения в </a:t>
            </a:r>
            <a:r>
              <a:rPr lang="en-US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ZOOMLION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pic>
        <p:nvPicPr>
          <p:cNvPr id="148482" name="Picture 2" descr="C:\Documents and Settings\Administrator\桌面\QQ截图20121213133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40768"/>
            <a:ext cx="3945280" cy="47314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48483" name="Picture 3" descr="C:\Documents and Settings\Administrator\桌面\QQ截图20121213133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116911"/>
            <a:ext cx="4500594" cy="29552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 t="1480"/>
          <a:stretch>
            <a:fillRect/>
          </a:stretch>
        </p:blipFill>
        <p:spPr bwMode="auto">
          <a:xfrm>
            <a:off x="285720" y="2281626"/>
            <a:ext cx="792162" cy="76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00100" y="2405714"/>
            <a:ext cx="3929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400" i="1" kern="0" dirty="0" smtClean="0">
                <a:solidFill>
                  <a:srgbClr val="FFC000"/>
                </a:solidFill>
                <a:latin typeface="Impact" pitchFamily="34" charset="0"/>
                <a:ea typeface="宋体" pitchFamily="2" charset="-122"/>
                <a:cs typeface="+mj-cs"/>
              </a:rPr>
              <a:t>Это чудное производство</a:t>
            </a:r>
            <a:r>
              <a:rPr lang="en-US" altLang="zh-CN" sz="1400" i="1" kern="0" dirty="0" smtClean="0">
                <a:solidFill>
                  <a:srgbClr val="FFC000"/>
                </a:solidFill>
                <a:latin typeface="Impact" pitchFamily="34" charset="0"/>
                <a:ea typeface="宋体" pitchFamily="2" charset="-122"/>
                <a:cs typeface="+mj-cs"/>
              </a:rPr>
              <a:t>!</a:t>
            </a:r>
          </a:p>
          <a:p>
            <a:r>
              <a:rPr lang="ru-RU" altLang="zh-CN" sz="1400" kern="0" dirty="0" smtClean="0">
                <a:solidFill>
                  <a:srgbClr val="FFC000"/>
                </a:solidFill>
                <a:latin typeface="Impact" pitchFamily="34" charset="0"/>
                <a:ea typeface="宋体" pitchFamily="2" charset="-122"/>
                <a:cs typeface="+mj-cs"/>
              </a:rPr>
              <a:t>Это самый высокий автобетононаос  в Мире </a:t>
            </a:r>
            <a:r>
              <a:rPr lang="en-US" altLang="zh-CN" sz="1400" kern="0" dirty="0" smtClean="0">
                <a:solidFill>
                  <a:srgbClr val="FFC000"/>
                </a:solidFill>
                <a:latin typeface="Impact" pitchFamily="34" charset="0"/>
                <a:ea typeface="宋体" pitchFamily="2" charset="-122"/>
                <a:cs typeface="+mj-cs"/>
              </a:rPr>
              <a:t>!</a:t>
            </a:r>
            <a:r>
              <a:rPr lang="ru-RU" altLang="zh-CN" sz="1400" dirty="0">
                <a:latin typeface="Impact" pitchFamily="34" charset="0"/>
              </a:rPr>
              <a:t> </a:t>
            </a:r>
            <a:r>
              <a:rPr lang="ru-RU" altLang="zh-CN" sz="1400" i="1" kern="0" dirty="0">
                <a:latin typeface="Impact" pitchFamily="34" charset="0"/>
                <a:ea typeface="宋体" pitchFamily="2" charset="-122"/>
                <a:cs typeface="+mj-cs"/>
              </a:rPr>
              <a:t>рекорд Гиннесса</a:t>
            </a:r>
            <a:endParaRPr lang="zh-CN" altLang="en-US" sz="1400" i="1" kern="0" dirty="0">
              <a:latin typeface="Impact" pitchFamily="34" charset="0"/>
              <a:ea typeface="宋体" pitchFamily="2" charset="-122"/>
              <a:cs typeface="+mj-cs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F:\营销工具\产品剪影图\full 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6188075"/>
            <a:ext cx="5715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灯片编号占位符 1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5F87FFC-2BF1-427E-AA57-9AF1383FBEA3}" type="slidenum">
              <a:rPr lang="en-GB" altLang="zh-CN" smtClean="0">
                <a:cs typeface="Arial" charset="0"/>
              </a:rPr>
              <a:pPr/>
              <a:t>37</a:t>
            </a:fld>
            <a:endParaRPr lang="en-GB" altLang="zh-CN" smtClean="0">
              <a:cs typeface="Arial" charset="0"/>
            </a:endParaRPr>
          </a:p>
        </p:txBody>
      </p:sp>
      <p:sp>
        <p:nvSpPr>
          <p:cNvPr id="8" name="内容占位符 1" descr="Text Box: Subheading&#10;Basic text&#10;Bullet level one&#10;Bullet level two&#10;Bullet level three"/>
          <p:cNvSpPr>
            <a:spLocks noGrp="1"/>
          </p:cNvSpPr>
          <p:nvPr>
            <p:ph/>
          </p:nvPr>
        </p:nvSpPr>
        <p:spPr>
          <a:xfrm>
            <a:off x="214282" y="714356"/>
            <a:ext cx="6301934" cy="1643074"/>
          </a:xfrm>
        </p:spPr>
        <p:txBody>
          <a:bodyPr/>
          <a:lstStyle/>
          <a:p>
            <a:pPr>
              <a:buSzPct val="70000"/>
              <a:defRPr/>
            </a:pPr>
            <a:endParaRPr lang="en-US" altLang="zh-CN" sz="2000" b="0" dirty="0" smtClean="0">
              <a:solidFill>
                <a:srgbClr val="FF0000"/>
              </a:solidFill>
              <a:latin typeface="Impact" pitchFamily="34" charset="0"/>
              <a:ea typeface="宋体" pitchFamily="2" charset="-122"/>
            </a:endParaRPr>
          </a:p>
          <a:p>
            <a:pPr>
              <a:buSzPct val="70000"/>
              <a:defRPr/>
            </a:pPr>
            <a:r>
              <a:rPr lang="en-US" altLang="zh-CN" sz="2000" b="0" dirty="0" smtClean="0">
                <a:solidFill>
                  <a:srgbClr val="FFC000"/>
                </a:solidFill>
                <a:latin typeface="Impact" pitchFamily="34" charset="0"/>
                <a:ea typeface="宋体" pitchFamily="2" charset="-122"/>
              </a:rPr>
              <a:t>ZOOMLION-CIFA 80M </a:t>
            </a:r>
            <a:r>
              <a:rPr lang="ru-RU" altLang="zh-CN" sz="2000" b="0" dirty="0" smtClean="0">
                <a:solidFill>
                  <a:srgbClr val="FFC000"/>
                </a:solidFill>
                <a:latin typeface="Impact" pitchFamily="34" charset="0"/>
                <a:ea typeface="宋体" pitchFamily="2" charset="-122"/>
              </a:rPr>
              <a:t>Автобетононасос</a:t>
            </a:r>
            <a:endParaRPr lang="en-US" altLang="zh-CN" sz="2000" b="0" dirty="0" smtClean="0">
              <a:solidFill>
                <a:srgbClr val="FFC000"/>
              </a:solidFill>
              <a:latin typeface="Impact" pitchFamily="34" charset="0"/>
              <a:ea typeface="宋体" pitchFamily="2" charset="-122"/>
            </a:endParaRPr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548680"/>
            <a:ext cx="6500858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Последние достижения в </a:t>
            </a:r>
            <a:r>
              <a:rPr lang="en-US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ZOOMLION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pic>
        <p:nvPicPr>
          <p:cNvPr id="1026" name="Picture 2" descr="C:\Documents and Settings\Administrator\桌面\201207050829098387.jpg"/>
          <p:cNvPicPr>
            <a:picLocks noChangeAspect="1" noChangeArrowheads="1"/>
          </p:cNvPicPr>
          <p:nvPr/>
        </p:nvPicPr>
        <p:blipFill>
          <a:blip r:embed="rId4" cstate="print"/>
          <a:srcRect b="6349"/>
          <a:stretch>
            <a:fillRect/>
          </a:stretch>
        </p:blipFill>
        <p:spPr bwMode="auto">
          <a:xfrm>
            <a:off x="6286512" y="1357298"/>
            <a:ext cx="2756474" cy="421484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istrator\桌面\20120704005423353638.jpg"/>
          <p:cNvPicPr>
            <a:picLocks noChangeAspect="1" noChangeArrowheads="1"/>
          </p:cNvPicPr>
          <p:nvPr/>
        </p:nvPicPr>
        <p:blipFill>
          <a:blip r:embed="rId5" cstate="print"/>
          <a:srcRect r="13220" b="16418"/>
          <a:stretch>
            <a:fillRect/>
          </a:stretch>
        </p:blipFill>
        <p:spPr bwMode="auto">
          <a:xfrm>
            <a:off x="3357554" y="1357298"/>
            <a:ext cx="2784806" cy="4214842"/>
          </a:xfrm>
          <a:prstGeom prst="rect">
            <a:avLst/>
          </a:prstGeom>
          <a:noFill/>
        </p:spPr>
      </p:pic>
      <p:pic>
        <p:nvPicPr>
          <p:cNvPr id="1028" name="Picture 4" descr="C:\Documents and Settings\Administrator\桌面\20120716032401759.jpg"/>
          <p:cNvPicPr>
            <a:picLocks noChangeAspect="1" noChangeArrowheads="1"/>
          </p:cNvPicPr>
          <p:nvPr/>
        </p:nvPicPr>
        <p:blipFill>
          <a:blip r:embed="rId6" cstate="print"/>
          <a:srcRect b="10145"/>
          <a:stretch>
            <a:fillRect/>
          </a:stretch>
        </p:blipFill>
        <p:spPr bwMode="auto">
          <a:xfrm>
            <a:off x="142844" y="1357298"/>
            <a:ext cx="3139700" cy="421484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282" y="5715016"/>
            <a:ext cx="8715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Impact" pitchFamily="34" charset="0"/>
              </a:rPr>
              <a:t>ZOOMLION-CIFA </a:t>
            </a:r>
            <a:r>
              <a:rPr lang="ru-RU" altLang="zh-CN" sz="1400" dirty="0" smtClean="0">
                <a:latin typeface="Impact" pitchFamily="34" charset="0"/>
              </a:rPr>
              <a:t>автобетононасос  со стрелом 80 метров работает на объекте  строительства правительства в правинции </a:t>
            </a:r>
            <a:r>
              <a:rPr lang="en-US" altLang="zh-CN" sz="1400" dirty="0" smtClean="0">
                <a:latin typeface="Impact" pitchFamily="34" charset="0"/>
              </a:rPr>
              <a:t>Shanxi , </a:t>
            </a:r>
            <a:r>
              <a:rPr lang="ru-RU" altLang="zh-CN" sz="1400" dirty="0" smtClean="0">
                <a:latin typeface="Impact" pitchFamily="34" charset="0"/>
              </a:rPr>
              <a:t>Китая </a:t>
            </a:r>
            <a:r>
              <a:rPr lang="en-US" altLang="zh-CN" sz="1400" dirty="0" smtClean="0">
                <a:latin typeface="Impact" pitchFamily="34" charset="0"/>
              </a:rPr>
              <a:t>.</a:t>
            </a:r>
          </a:p>
          <a:p>
            <a:r>
              <a:rPr lang="ru-RU" altLang="zh-CN" sz="1400" dirty="0" smtClean="0">
                <a:latin typeface="Impact" pitchFamily="34" charset="0"/>
              </a:rPr>
              <a:t>Он бесрерывно работал 48 часов и качал бетон С25 на 19 этаж объкета</a:t>
            </a:r>
            <a:r>
              <a:rPr lang="ru-RU" altLang="zh-CN" sz="1200" dirty="0" smtClean="0">
                <a:latin typeface="Impact" pitchFamily="34" charset="0"/>
              </a:rPr>
              <a:t>.</a:t>
            </a:r>
            <a:endParaRPr lang="zh-CN" altLang="en-US" sz="1200" dirty="0">
              <a:latin typeface="Impact" pitchFamily="34" charset="0"/>
            </a:endParaRPr>
          </a:p>
        </p:txBody>
      </p:sp>
      <p:sp>
        <p:nvSpPr>
          <p:cNvPr id="3" name="左箭头 2">
            <a:hlinkClick r:id="rId7" action="ppaction://hlinkfile"/>
          </p:cNvPr>
          <p:cNvSpPr/>
          <p:nvPr/>
        </p:nvSpPr>
        <p:spPr>
          <a:xfrm>
            <a:off x="6444208" y="692696"/>
            <a:ext cx="576064" cy="3788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灯片编号占位符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C47B20-6134-41F5-9350-E41F2A0C59CB}" type="slidenum">
              <a:rPr lang="en-GB" altLang="zh-CN" smtClean="0">
                <a:cs typeface="Arial" charset="0"/>
              </a:rPr>
              <a:pPr/>
              <a:t>38</a:t>
            </a:fld>
            <a:endParaRPr lang="en-GB" altLang="zh-CN" smtClean="0">
              <a:cs typeface="Arial" charset="0"/>
            </a:endParaRPr>
          </a:p>
        </p:txBody>
      </p:sp>
      <p:pic>
        <p:nvPicPr>
          <p:cNvPr id="34823" name="图片 18" descr="f_4f2db8d6643ba.gif"/>
          <p:cNvPicPr>
            <a:picLocks noChangeAspect="1"/>
          </p:cNvPicPr>
          <p:nvPr/>
        </p:nvPicPr>
        <p:blipFill>
          <a:blip r:embed="rId2" cstate="print"/>
          <a:srcRect l="4642" t="40550" r="4642" b="42439"/>
          <a:stretch>
            <a:fillRect/>
          </a:stretch>
        </p:blipFill>
        <p:spPr bwMode="auto">
          <a:xfrm>
            <a:off x="611560" y="1916832"/>
            <a:ext cx="2951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23" descr="http://blogs-images.forbes.com/nathanielparishflannery/files/2011/04/cemex-logo.jpg"/>
          <p:cNvPicPr>
            <a:picLocks noChangeAspect="1" noChangeArrowheads="1"/>
          </p:cNvPicPr>
          <p:nvPr/>
        </p:nvPicPr>
        <p:blipFill>
          <a:blip r:embed="rId3" cstate="print"/>
          <a:srcRect t="19600" b="35600"/>
          <a:stretch>
            <a:fillRect/>
          </a:stretch>
        </p:blipFill>
        <p:spPr bwMode="auto">
          <a:xfrm>
            <a:off x="6660232" y="2564904"/>
            <a:ext cx="1714512" cy="55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25" descr="http://www.bemo.net/logos/Alpine_CU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268760"/>
            <a:ext cx="965199" cy="5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29" descr="Hom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675" y="-242888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32" descr="http://www.aggregateresearch.com/resources/items/CompanyLogos/TitanCemen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2636912"/>
            <a:ext cx="1728784" cy="5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Documents and Settings\Administrator\桌面\中联发票\P1080146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 t="11112" b="51385"/>
          <a:stretch>
            <a:fillRect/>
          </a:stretch>
        </p:blipFill>
        <p:spPr bwMode="auto">
          <a:xfrm>
            <a:off x="667" y="3573016"/>
            <a:ext cx="914333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D:\Work\Career in Zoomlion\总部\片区重点工作计划及市场推广\2011\2011 ZL 33x-4z Europe Road Show\FLASH方案及素材\ZOOMLION - CIFA Double Brand Logo\中联LOGO.jpg"/>
          <p:cNvPicPr>
            <a:picLocks noChangeAspect="1" noChangeArrowheads="1"/>
          </p:cNvPicPr>
          <p:nvPr/>
        </p:nvPicPr>
        <p:blipFill>
          <a:blip r:embed="rId9" cstate="print"/>
          <a:srcRect l="11528" t="33334" r="12897" b="35897"/>
          <a:stretch>
            <a:fillRect/>
          </a:stretch>
        </p:blipFill>
        <p:spPr bwMode="auto">
          <a:xfrm>
            <a:off x="179512" y="5805264"/>
            <a:ext cx="4071998" cy="828203"/>
          </a:xfrm>
          <a:prstGeom prst="rect">
            <a:avLst/>
          </a:prstGeom>
          <a:noFill/>
        </p:spPr>
      </p:pic>
      <p:sp>
        <p:nvSpPr>
          <p:cNvPr id="14" name="TextBox 13">
            <a:hlinkClick r:id="rId10" action="ppaction://hlinksldjump"/>
          </p:cNvPr>
          <p:cNvSpPr txBox="1"/>
          <p:nvPr/>
        </p:nvSpPr>
        <p:spPr>
          <a:xfrm>
            <a:off x="0" y="548680"/>
            <a:ext cx="6500858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Наши партнеры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692696"/>
            <a:ext cx="16573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568" y="1196752"/>
            <a:ext cx="24669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032" y="1484784"/>
            <a:ext cx="2933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032" y="2492896"/>
            <a:ext cx="15716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87824" y="2420888"/>
            <a:ext cx="1552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6" descr="Our-Clients-Click-He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981075"/>
            <a:ext cx="54006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内容占位符 4" descr="Text Box: Subheading&#10;Basic text&#10;Bullet level one&#10;Bullet level two&#10;Bullet level three"/>
          <p:cNvSpPr>
            <a:spLocks noGrp="1"/>
          </p:cNvSpPr>
          <p:nvPr>
            <p:ph idx="1"/>
          </p:nvPr>
        </p:nvSpPr>
        <p:spPr>
          <a:xfrm>
            <a:off x="395536" y="1412776"/>
            <a:ext cx="8135937" cy="78263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zh-CN" sz="3600" dirty="0" smtClean="0">
                <a:solidFill>
                  <a:srgbClr val="A7A7A7"/>
                </a:solidFill>
                <a:latin typeface="Impact" pitchFamily="34" charset="0"/>
                <a:ea typeface="宋体" pitchFamily="2" charset="-122"/>
              </a:rPr>
              <a:t>Спасибо!</a:t>
            </a:r>
            <a:endParaRPr lang="zh-CN" altLang="en-US" sz="3600" dirty="0" smtClean="0">
              <a:solidFill>
                <a:srgbClr val="A7A7A7"/>
              </a:solidFill>
              <a:latin typeface="Impact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79512" y="548680"/>
            <a:ext cx="5678372" cy="107721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История </a:t>
            </a:r>
            <a:r>
              <a:rPr lang="en-US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 </a:t>
            </a: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иследования </a:t>
            </a:r>
            <a:r>
              <a:rPr lang="en-US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ZOOMLION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sp>
        <p:nvSpPr>
          <p:cNvPr id="32773" name="Rectangle 9"/>
          <p:cNvSpPr>
            <a:spLocks noChangeArrowheads="1"/>
          </p:cNvSpPr>
          <p:nvPr/>
        </p:nvSpPr>
        <p:spPr bwMode="auto">
          <a:xfrm>
            <a:off x="323528" y="1556792"/>
            <a:ext cx="424507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>
              <a:defRPr/>
            </a:pPr>
            <a:r>
              <a:rPr lang="zh-CN" altLang="en-US" sz="1400" b="1" dirty="0" smtClean="0">
                <a:solidFill>
                  <a:srgbClr val="000099"/>
                </a:solidFill>
                <a:latin typeface="Verdana" pitchFamily="34" charset="0"/>
                <a:cs typeface="Arial" pitchFamily="34" charset="0"/>
              </a:rPr>
              <a:t>＞</a:t>
            </a:r>
            <a:r>
              <a:rPr lang="ru-RU" altLang="zh-CN" sz="1400" dirty="0" smtClean="0">
                <a:solidFill>
                  <a:srgbClr val="000099"/>
                </a:solidFill>
                <a:latin typeface="Impact" pitchFamily="34" charset="0"/>
                <a:cs typeface="Arial" pitchFamily="34" charset="0"/>
              </a:rPr>
              <a:t>Больше 40 лет опыт</a:t>
            </a:r>
            <a:r>
              <a:rPr lang="ru-RU" altLang="zh-CN" sz="1400" dirty="0">
                <a:solidFill>
                  <a:srgbClr val="000099"/>
                </a:solidFill>
                <a:latin typeface="Impact" pitchFamily="34" charset="0"/>
                <a:cs typeface="Arial" pitchFamily="34" charset="0"/>
              </a:rPr>
              <a:t> </a:t>
            </a:r>
            <a:r>
              <a:rPr lang="ru-RU" altLang="zh-CN" sz="1400" dirty="0" smtClean="0">
                <a:solidFill>
                  <a:srgbClr val="000099"/>
                </a:solidFill>
                <a:latin typeface="Impact" pitchFamily="34" charset="0"/>
                <a:cs typeface="Arial" pitchFamily="34" charset="0"/>
              </a:rPr>
              <a:t>работы с</a:t>
            </a:r>
            <a:r>
              <a:rPr lang="ru-RU" altLang="zh-CN" sz="1400" dirty="0">
                <a:solidFill>
                  <a:srgbClr val="000099"/>
                </a:solidFill>
                <a:latin typeface="Impact" pitchFamily="34" charset="0"/>
                <a:cs typeface="Arial" pitchFamily="34" charset="0"/>
              </a:rPr>
              <a:t> </a:t>
            </a:r>
            <a:r>
              <a:rPr lang="ru-RU" altLang="zh-CN" sz="1400" dirty="0" smtClean="0">
                <a:solidFill>
                  <a:srgbClr val="000099"/>
                </a:solidFill>
                <a:latin typeface="Impact" pitchFamily="34" charset="0"/>
                <a:cs typeface="Arial" pitchFamily="34" charset="0"/>
              </a:rPr>
              <a:t>бетонной техникой </a:t>
            </a:r>
            <a:endParaRPr lang="en-US" altLang="zh-CN" sz="1400" dirty="0">
              <a:solidFill>
                <a:srgbClr val="000099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32774" name="Rectangle 10"/>
          <p:cNvSpPr>
            <a:spLocks noChangeArrowheads="1"/>
          </p:cNvSpPr>
          <p:nvPr/>
        </p:nvSpPr>
        <p:spPr bwMode="auto">
          <a:xfrm>
            <a:off x="142875" y="2030651"/>
            <a:ext cx="9001125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Tx/>
              <a:buBlip>
                <a:blip r:embed="rId3"/>
              </a:buBlip>
            </a:pPr>
            <a:r>
              <a:rPr lang="en-US" altLang="zh-CN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zh-CN" sz="1600" dirty="0" err="1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600" dirty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проектировала  первый китайский  стационарный бетононасос 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в 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1972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году.</a:t>
            </a:r>
            <a:endParaRPr lang="en-US" altLang="zh-CN" sz="1600" dirty="0">
              <a:solidFill>
                <a:srgbClr val="0033CC"/>
              </a:solidFill>
              <a:latin typeface="Impact" pitchFamily="34" charset="0"/>
              <a:cs typeface="Times New Roman" pitchFamily="18" charset="0"/>
            </a:endParaRPr>
          </a:p>
          <a:p>
            <a:pPr eaLnBrk="0" hangingPunct="0">
              <a:buFontTx/>
              <a:buBlip>
                <a:blip r:embed="rId3"/>
              </a:buBlip>
            </a:pPr>
            <a:r>
              <a:rPr lang="en-US" altLang="zh-CN" sz="1600" dirty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600" dirty="0" err="1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600" dirty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проектировала  первый китайский 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бетононасос  на авто в 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1977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году.</a:t>
            </a:r>
            <a:endParaRPr lang="en-US" altLang="zh-CN" sz="1600" dirty="0">
              <a:solidFill>
                <a:srgbClr val="0033CC"/>
              </a:solidFill>
              <a:latin typeface="Impact" pitchFamily="34" charset="0"/>
              <a:cs typeface="Times New Roman" pitchFamily="18" charset="0"/>
            </a:endParaRPr>
          </a:p>
          <a:p>
            <a:pPr eaLnBrk="0" hangingPunct="0">
              <a:buFontTx/>
              <a:buBlip>
                <a:blip r:embed="rId3"/>
              </a:buBlip>
            </a:pP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Китайский технический стандарт бетонных техники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создан </a:t>
            </a:r>
            <a:r>
              <a:rPr lang="ru-RU" altLang="zh-CN" sz="1600" dirty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компанией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 </a:t>
            </a:r>
            <a:r>
              <a:rPr lang="en-US" altLang="zh-CN" sz="1600" dirty="0" err="1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в 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2004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году.</a:t>
            </a:r>
            <a:endParaRPr lang="en-US" altLang="zh-CN" sz="1600" dirty="0">
              <a:solidFill>
                <a:srgbClr val="0033CC"/>
              </a:solidFill>
              <a:latin typeface="Impact" pitchFamily="34" charset="0"/>
              <a:cs typeface="Times New Roman" pitchFamily="18" charset="0"/>
            </a:endParaRPr>
          </a:p>
          <a:p>
            <a:pPr eaLnBrk="0" hangingPunct="0">
              <a:buFontTx/>
              <a:buBlip>
                <a:blip r:embed="rId3"/>
              </a:buBlip>
            </a:pPr>
            <a:r>
              <a:rPr lang="en-US" altLang="zh-CN" sz="1600" dirty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После приобретение 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CIFA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в 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2008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году ,технология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600" dirty="0" err="1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Cifa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употреблена  в проектировании и производстве </a:t>
            </a:r>
            <a:r>
              <a:rPr lang="en-US" altLang="zh-CN" sz="1600" dirty="0" err="1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endParaRPr lang="ru-RU" altLang="zh-CN" sz="1600" dirty="0" smtClean="0">
              <a:solidFill>
                <a:srgbClr val="0033CC"/>
              </a:solidFill>
              <a:latin typeface="Impact" pitchFamily="34" charset="0"/>
              <a:cs typeface="Times New Roman" pitchFamily="18" charset="0"/>
            </a:endParaRPr>
          </a:p>
          <a:p>
            <a:pPr eaLnBrk="0" hangingPunct="0">
              <a:buFontTx/>
              <a:buBlip>
                <a:blip r:embed="rId3"/>
              </a:buBlip>
            </a:pPr>
            <a:r>
              <a:rPr lang="en-US" altLang="zh-CN" sz="1600" dirty="0" err="1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производила автобетононасос со стрелом 80м,стали мировой рекорд  в 2012 году.</a:t>
            </a:r>
          </a:p>
          <a:p>
            <a:pPr eaLnBrk="0" hangingPunct="0">
              <a:buFontTx/>
              <a:buBlip>
                <a:blip r:embed="rId3"/>
              </a:buBlip>
            </a:pPr>
            <a:r>
              <a:rPr lang="en-US" altLang="zh-CN" sz="1600" dirty="0" err="1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производила автобетононасос со стрелом 101м,стали мировой рекорд в 2013 году.</a:t>
            </a:r>
          </a:p>
          <a:p>
            <a:pPr eaLnBrk="0" hangingPunct="0">
              <a:buFontTx/>
              <a:buBlip>
                <a:blip r:embed="rId3"/>
              </a:buBlip>
            </a:pPr>
            <a:r>
              <a:rPr lang="en-US" altLang="zh-CN" sz="1600" dirty="0" err="1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Zoomlion</a:t>
            </a:r>
            <a:r>
              <a:rPr lang="en-US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 smtClean="0">
                <a:solidFill>
                  <a:srgbClr val="0033CC"/>
                </a:solidFill>
                <a:latin typeface="Impact" pitchFamily="34" charset="0"/>
                <a:cs typeface="Times New Roman" pitchFamily="18" charset="0"/>
              </a:rPr>
              <a:t>создала технический центр в Гермалии и Италии.</a:t>
            </a:r>
            <a:endParaRPr lang="zh-CN" altLang="en-US" sz="1600" dirty="0">
              <a:solidFill>
                <a:srgbClr val="0033CC"/>
              </a:solidFill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32775" name="灯片编号占位符 4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7ED48C2-A96D-43AD-BBB5-59CDA30C0C94}" type="slidenum">
              <a:rPr lang="en-GB" altLang="zh-CN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en-GB" altLang="zh-CN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4214813"/>
            <a:ext cx="2714625" cy="2500312"/>
            <a:chOff x="0" y="0"/>
            <a:chExt cx="1913" cy="1762"/>
          </a:xfrm>
        </p:grpSpPr>
        <p:pic>
          <p:nvPicPr>
            <p:cNvPr id="32780" name="Picture 11" descr="GLOBE-3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897" cy="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1479" y="629"/>
              <a:ext cx="320" cy="281"/>
              <a:chOff x="0" y="0"/>
              <a:chExt cx="2867" cy="2206"/>
            </a:xfrm>
          </p:grpSpPr>
          <p:sp>
            <p:nvSpPr>
              <p:cNvPr id="32789" name="Freeform 13"/>
              <p:cNvSpPr>
                <a:spLocks noChangeAspect="1"/>
              </p:cNvSpPr>
              <p:nvPr/>
            </p:nvSpPr>
            <p:spPr bwMode="auto">
              <a:xfrm>
                <a:off x="0" y="0"/>
                <a:ext cx="2867" cy="2082"/>
              </a:xfrm>
              <a:custGeom>
                <a:avLst/>
                <a:gdLst>
                  <a:gd name="T0" fmla="*/ 0 w 14819"/>
                  <a:gd name="T1" fmla="*/ 0 h 11681"/>
                  <a:gd name="T2" fmla="*/ 0 w 14819"/>
                  <a:gd name="T3" fmla="*/ 0 h 11681"/>
                  <a:gd name="T4" fmla="*/ 0 w 14819"/>
                  <a:gd name="T5" fmla="*/ 0 h 11681"/>
                  <a:gd name="T6" fmla="*/ 0 w 14819"/>
                  <a:gd name="T7" fmla="*/ 0 h 11681"/>
                  <a:gd name="T8" fmla="*/ 0 w 14819"/>
                  <a:gd name="T9" fmla="*/ 0 h 11681"/>
                  <a:gd name="T10" fmla="*/ 0 w 14819"/>
                  <a:gd name="T11" fmla="*/ 0 h 11681"/>
                  <a:gd name="T12" fmla="*/ 0 w 14819"/>
                  <a:gd name="T13" fmla="*/ 0 h 11681"/>
                  <a:gd name="T14" fmla="*/ 0 w 14819"/>
                  <a:gd name="T15" fmla="*/ 0 h 11681"/>
                  <a:gd name="T16" fmla="*/ 0 w 14819"/>
                  <a:gd name="T17" fmla="*/ 0 h 11681"/>
                  <a:gd name="T18" fmla="*/ 0 w 14819"/>
                  <a:gd name="T19" fmla="*/ 0 h 11681"/>
                  <a:gd name="T20" fmla="*/ 0 w 14819"/>
                  <a:gd name="T21" fmla="*/ 0 h 11681"/>
                  <a:gd name="T22" fmla="*/ 0 w 14819"/>
                  <a:gd name="T23" fmla="*/ 0 h 11681"/>
                  <a:gd name="T24" fmla="*/ 0 w 14819"/>
                  <a:gd name="T25" fmla="*/ 0 h 11681"/>
                  <a:gd name="T26" fmla="*/ 0 w 14819"/>
                  <a:gd name="T27" fmla="*/ 0 h 11681"/>
                  <a:gd name="T28" fmla="*/ 0 w 14819"/>
                  <a:gd name="T29" fmla="*/ 0 h 11681"/>
                  <a:gd name="T30" fmla="*/ 0 w 14819"/>
                  <a:gd name="T31" fmla="*/ 0 h 11681"/>
                  <a:gd name="T32" fmla="*/ 0 w 14819"/>
                  <a:gd name="T33" fmla="*/ 0 h 11681"/>
                  <a:gd name="T34" fmla="*/ 0 w 14819"/>
                  <a:gd name="T35" fmla="*/ 0 h 11681"/>
                  <a:gd name="T36" fmla="*/ 0 w 14819"/>
                  <a:gd name="T37" fmla="*/ 0 h 11681"/>
                  <a:gd name="T38" fmla="*/ 0 w 14819"/>
                  <a:gd name="T39" fmla="*/ 0 h 11681"/>
                  <a:gd name="T40" fmla="*/ 0 w 14819"/>
                  <a:gd name="T41" fmla="*/ 0 h 11681"/>
                  <a:gd name="T42" fmla="*/ 0 w 14819"/>
                  <a:gd name="T43" fmla="*/ 0 h 11681"/>
                  <a:gd name="T44" fmla="*/ 0 w 14819"/>
                  <a:gd name="T45" fmla="*/ 0 h 11681"/>
                  <a:gd name="T46" fmla="*/ 0 w 14819"/>
                  <a:gd name="T47" fmla="*/ 0 h 11681"/>
                  <a:gd name="T48" fmla="*/ 0 w 14819"/>
                  <a:gd name="T49" fmla="*/ 0 h 11681"/>
                  <a:gd name="T50" fmla="*/ 0 w 14819"/>
                  <a:gd name="T51" fmla="*/ 0 h 11681"/>
                  <a:gd name="T52" fmla="*/ 0 w 14819"/>
                  <a:gd name="T53" fmla="*/ 0 h 11681"/>
                  <a:gd name="T54" fmla="*/ 0 w 14819"/>
                  <a:gd name="T55" fmla="*/ 0 h 11681"/>
                  <a:gd name="T56" fmla="*/ 0 w 14819"/>
                  <a:gd name="T57" fmla="*/ 0 h 11681"/>
                  <a:gd name="T58" fmla="*/ 0 w 14819"/>
                  <a:gd name="T59" fmla="*/ 0 h 11681"/>
                  <a:gd name="T60" fmla="*/ 0 w 14819"/>
                  <a:gd name="T61" fmla="*/ 0 h 11681"/>
                  <a:gd name="T62" fmla="*/ 0 w 14819"/>
                  <a:gd name="T63" fmla="*/ 0 h 11681"/>
                  <a:gd name="T64" fmla="*/ 0 w 14819"/>
                  <a:gd name="T65" fmla="*/ 0 h 11681"/>
                  <a:gd name="T66" fmla="*/ 0 w 14819"/>
                  <a:gd name="T67" fmla="*/ 0 h 11681"/>
                  <a:gd name="T68" fmla="*/ 0 w 14819"/>
                  <a:gd name="T69" fmla="*/ 0 h 11681"/>
                  <a:gd name="T70" fmla="*/ 0 w 14819"/>
                  <a:gd name="T71" fmla="*/ 0 h 11681"/>
                  <a:gd name="T72" fmla="*/ 0 w 14819"/>
                  <a:gd name="T73" fmla="*/ 0 h 11681"/>
                  <a:gd name="T74" fmla="*/ 0 w 14819"/>
                  <a:gd name="T75" fmla="*/ 0 h 11681"/>
                  <a:gd name="T76" fmla="*/ 0 w 14819"/>
                  <a:gd name="T77" fmla="*/ 0 h 11681"/>
                  <a:gd name="T78" fmla="*/ 0 w 14819"/>
                  <a:gd name="T79" fmla="*/ 0 h 11681"/>
                  <a:gd name="T80" fmla="*/ 0 w 14819"/>
                  <a:gd name="T81" fmla="*/ 0 h 11681"/>
                  <a:gd name="T82" fmla="*/ 0 w 14819"/>
                  <a:gd name="T83" fmla="*/ 0 h 11681"/>
                  <a:gd name="T84" fmla="*/ 0 w 14819"/>
                  <a:gd name="T85" fmla="*/ 0 h 11681"/>
                  <a:gd name="T86" fmla="*/ 0 w 14819"/>
                  <a:gd name="T87" fmla="*/ 0 h 11681"/>
                  <a:gd name="T88" fmla="*/ 0 w 14819"/>
                  <a:gd name="T89" fmla="*/ 0 h 11681"/>
                  <a:gd name="T90" fmla="*/ 0 w 14819"/>
                  <a:gd name="T91" fmla="*/ 0 h 11681"/>
                  <a:gd name="T92" fmla="*/ 0 w 14819"/>
                  <a:gd name="T93" fmla="*/ 0 h 11681"/>
                  <a:gd name="T94" fmla="*/ 0 w 14819"/>
                  <a:gd name="T95" fmla="*/ 0 h 11681"/>
                  <a:gd name="T96" fmla="*/ 0 w 14819"/>
                  <a:gd name="T97" fmla="*/ 0 h 11681"/>
                  <a:gd name="T98" fmla="*/ 0 w 14819"/>
                  <a:gd name="T99" fmla="*/ 0 h 11681"/>
                  <a:gd name="T100" fmla="*/ 0 w 14819"/>
                  <a:gd name="T101" fmla="*/ 0 h 11681"/>
                  <a:gd name="T102" fmla="*/ 0 w 14819"/>
                  <a:gd name="T103" fmla="*/ 0 h 11681"/>
                  <a:gd name="T104" fmla="*/ 0 w 14819"/>
                  <a:gd name="T105" fmla="*/ 0 h 11681"/>
                  <a:gd name="T106" fmla="*/ 0 w 14819"/>
                  <a:gd name="T107" fmla="*/ 0 h 11681"/>
                  <a:gd name="T108" fmla="*/ 0 w 14819"/>
                  <a:gd name="T109" fmla="*/ 0 h 11681"/>
                  <a:gd name="T110" fmla="*/ 0 w 14819"/>
                  <a:gd name="T111" fmla="*/ 0 h 11681"/>
                  <a:gd name="T112" fmla="*/ 0 w 14819"/>
                  <a:gd name="T113" fmla="*/ 0 h 11681"/>
                  <a:gd name="T114" fmla="*/ 0 w 14819"/>
                  <a:gd name="T115" fmla="*/ 0 h 11681"/>
                  <a:gd name="T116" fmla="*/ 0 w 14819"/>
                  <a:gd name="T117" fmla="*/ 0 h 11681"/>
                  <a:gd name="T118" fmla="*/ 0 w 14819"/>
                  <a:gd name="T119" fmla="*/ 0 h 1168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4819"/>
                  <a:gd name="T181" fmla="*/ 0 h 11681"/>
                  <a:gd name="T182" fmla="*/ 14819 w 14819"/>
                  <a:gd name="T183" fmla="*/ 11681 h 1168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4819" h="11681">
                    <a:moveTo>
                      <a:pt x="5937" y="3921"/>
                    </a:moveTo>
                    <a:lnTo>
                      <a:pt x="6116" y="4047"/>
                    </a:lnTo>
                    <a:lnTo>
                      <a:pt x="6257" y="4018"/>
                    </a:lnTo>
                    <a:lnTo>
                      <a:pt x="6310" y="4017"/>
                    </a:lnTo>
                    <a:lnTo>
                      <a:pt x="6353" y="4024"/>
                    </a:lnTo>
                    <a:lnTo>
                      <a:pt x="6516" y="4060"/>
                    </a:lnTo>
                    <a:lnTo>
                      <a:pt x="6733" y="4053"/>
                    </a:lnTo>
                    <a:lnTo>
                      <a:pt x="6895" y="4047"/>
                    </a:lnTo>
                    <a:lnTo>
                      <a:pt x="7071" y="4061"/>
                    </a:lnTo>
                    <a:lnTo>
                      <a:pt x="7231" y="4094"/>
                    </a:lnTo>
                    <a:lnTo>
                      <a:pt x="7292" y="4117"/>
                    </a:lnTo>
                    <a:lnTo>
                      <a:pt x="7338" y="4142"/>
                    </a:lnTo>
                    <a:lnTo>
                      <a:pt x="7437" y="4222"/>
                    </a:lnTo>
                    <a:lnTo>
                      <a:pt x="7479" y="4234"/>
                    </a:lnTo>
                    <a:lnTo>
                      <a:pt x="7524" y="4233"/>
                    </a:lnTo>
                    <a:lnTo>
                      <a:pt x="7568" y="4226"/>
                    </a:lnTo>
                    <a:lnTo>
                      <a:pt x="7601" y="4234"/>
                    </a:lnTo>
                    <a:lnTo>
                      <a:pt x="7676" y="4295"/>
                    </a:lnTo>
                    <a:lnTo>
                      <a:pt x="7723" y="4326"/>
                    </a:lnTo>
                    <a:lnTo>
                      <a:pt x="7765" y="4343"/>
                    </a:lnTo>
                    <a:lnTo>
                      <a:pt x="7810" y="4339"/>
                    </a:lnTo>
                    <a:lnTo>
                      <a:pt x="7857" y="4322"/>
                    </a:lnTo>
                    <a:lnTo>
                      <a:pt x="7901" y="4307"/>
                    </a:lnTo>
                    <a:lnTo>
                      <a:pt x="7938" y="4311"/>
                    </a:lnTo>
                    <a:lnTo>
                      <a:pt x="7974" y="4337"/>
                    </a:lnTo>
                    <a:lnTo>
                      <a:pt x="8008" y="4377"/>
                    </a:lnTo>
                    <a:lnTo>
                      <a:pt x="8061" y="4402"/>
                    </a:lnTo>
                    <a:lnTo>
                      <a:pt x="8153" y="4390"/>
                    </a:lnTo>
                    <a:lnTo>
                      <a:pt x="8270" y="4338"/>
                    </a:lnTo>
                    <a:lnTo>
                      <a:pt x="8403" y="4250"/>
                    </a:lnTo>
                    <a:lnTo>
                      <a:pt x="8532" y="4169"/>
                    </a:lnTo>
                    <a:lnTo>
                      <a:pt x="8645" y="4129"/>
                    </a:lnTo>
                    <a:lnTo>
                      <a:pt x="8770" y="4122"/>
                    </a:lnTo>
                    <a:lnTo>
                      <a:pt x="8927" y="4131"/>
                    </a:lnTo>
                    <a:lnTo>
                      <a:pt x="9021" y="4129"/>
                    </a:lnTo>
                    <a:lnTo>
                      <a:pt x="9116" y="4115"/>
                    </a:lnTo>
                    <a:lnTo>
                      <a:pt x="9292" y="4049"/>
                    </a:lnTo>
                    <a:lnTo>
                      <a:pt x="9442" y="3960"/>
                    </a:lnTo>
                    <a:lnTo>
                      <a:pt x="9538" y="3873"/>
                    </a:lnTo>
                    <a:lnTo>
                      <a:pt x="9596" y="3808"/>
                    </a:lnTo>
                    <a:lnTo>
                      <a:pt x="9634" y="3774"/>
                    </a:lnTo>
                    <a:lnTo>
                      <a:pt x="9729" y="3745"/>
                    </a:lnTo>
                    <a:lnTo>
                      <a:pt x="9777" y="3723"/>
                    </a:lnTo>
                    <a:lnTo>
                      <a:pt x="9789" y="3687"/>
                    </a:lnTo>
                    <a:lnTo>
                      <a:pt x="9777" y="3633"/>
                    </a:lnTo>
                    <a:lnTo>
                      <a:pt x="9754" y="3565"/>
                    </a:lnTo>
                    <a:lnTo>
                      <a:pt x="9714" y="3453"/>
                    </a:lnTo>
                    <a:lnTo>
                      <a:pt x="9714" y="3387"/>
                    </a:lnTo>
                    <a:lnTo>
                      <a:pt x="9737" y="3286"/>
                    </a:lnTo>
                    <a:lnTo>
                      <a:pt x="9781" y="3196"/>
                    </a:lnTo>
                    <a:lnTo>
                      <a:pt x="9810" y="3171"/>
                    </a:lnTo>
                    <a:lnTo>
                      <a:pt x="9839" y="3166"/>
                    </a:lnTo>
                    <a:lnTo>
                      <a:pt x="9874" y="3170"/>
                    </a:lnTo>
                    <a:lnTo>
                      <a:pt x="9907" y="3186"/>
                    </a:lnTo>
                    <a:lnTo>
                      <a:pt x="9981" y="3241"/>
                    </a:lnTo>
                    <a:lnTo>
                      <a:pt x="10026" y="3264"/>
                    </a:lnTo>
                    <a:lnTo>
                      <a:pt x="10079" y="3270"/>
                    </a:lnTo>
                    <a:lnTo>
                      <a:pt x="10198" y="3236"/>
                    </a:lnTo>
                    <a:lnTo>
                      <a:pt x="10306" y="3164"/>
                    </a:lnTo>
                    <a:lnTo>
                      <a:pt x="10344" y="3123"/>
                    </a:lnTo>
                    <a:lnTo>
                      <a:pt x="10368" y="3080"/>
                    </a:lnTo>
                    <a:lnTo>
                      <a:pt x="10398" y="3013"/>
                    </a:lnTo>
                    <a:lnTo>
                      <a:pt x="10416" y="2995"/>
                    </a:lnTo>
                    <a:lnTo>
                      <a:pt x="10439" y="2984"/>
                    </a:lnTo>
                    <a:lnTo>
                      <a:pt x="10498" y="2978"/>
                    </a:lnTo>
                    <a:lnTo>
                      <a:pt x="10584" y="2979"/>
                    </a:lnTo>
                    <a:lnTo>
                      <a:pt x="10671" y="2971"/>
                    </a:lnTo>
                    <a:lnTo>
                      <a:pt x="10729" y="2942"/>
                    </a:lnTo>
                    <a:lnTo>
                      <a:pt x="10769" y="2874"/>
                    </a:lnTo>
                    <a:lnTo>
                      <a:pt x="10800" y="2757"/>
                    </a:lnTo>
                    <a:lnTo>
                      <a:pt x="10833" y="2685"/>
                    </a:lnTo>
                    <a:lnTo>
                      <a:pt x="10900" y="2622"/>
                    </a:lnTo>
                    <a:lnTo>
                      <a:pt x="10990" y="2569"/>
                    </a:lnTo>
                    <a:lnTo>
                      <a:pt x="11096" y="2525"/>
                    </a:lnTo>
                    <a:lnTo>
                      <a:pt x="11318" y="2460"/>
                    </a:lnTo>
                    <a:lnTo>
                      <a:pt x="11493" y="2441"/>
                    </a:lnTo>
                    <a:lnTo>
                      <a:pt x="11545" y="2429"/>
                    </a:lnTo>
                    <a:lnTo>
                      <a:pt x="11574" y="2406"/>
                    </a:lnTo>
                    <a:lnTo>
                      <a:pt x="11579" y="2368"/>
                    </a:lnTo>
                    <a:lnTo>
                      <a:pt x="11566" y="2321"/>
                    </a:lnTo>
                    <a:lnTo>
                      <a:pt x="11534" y="2269"/>
                    </a:lnTo>
                    <a:lnTo>
                      <a:pt x="11491" y="2216"/>
                    </a:lnTo>
                    <a:lnTo>
                      <a:pt x="11434" y="2162"/>
                    </a:lnTo>
                    <a:lnTo>
                      <a:pt x="11366" y="2116"/>
                    </a:lnTo>
                    <a:lnTo>
                      <a:pt x="11305" y="2076"/>
                    </a:lnTo>
                    <a:lnTo>
                      <a:pt x="11243" y="2052"/>
                    </a:lnTo>
                    <a:lnTo>
                      <a:pt x="11195" y="2039"/>
                    </a:lnTo>
                    <a:lnTo>
                      <a:pt x="11150" y="2033"/>
                    </a:lnTo>
                    <a:lnTo>
                      <a:pt x="11080" y="2047"/>
                    </a:lnTo>
                    <a:lnTo>
                      <a:pt x="11016" y="2089"/>
                    </a:lnTo>
                    <a:lnTo>
                      <a:pt x="10935" y="2159"/>
                    </a:lnTo>
                    <a:lnTo>
                      <a:pt x="10901" y="2159"/>
                    </a:lnTo>
                    <a:lnTo>
                      <a:pt x="10853" y="2133"/>
                    </a:lnTo>
                    <a:lnTo>
                      <a:pt x="10806" y="2111"/>
                    </a:lnTo>
                    <a:lnTo>
                      <a:pt x="10774" y="2117"/>
                    </a:lnTo>
                    <a:lnTo>
                      <a:pt x="10684" y="2180"/>
                    </a:lnTo>
                    <a:lnTo>
                      <a:pt x="10653" y="2185"/>
                    </a:lnTo>
                    <a:lnTo>
                      <a:pt x="10627" y="2173"/>
                    </a:lnTo>
                    <a:lnTo>
                      <a:pt x="10608" y="2139"/>
                    </a:lnTo>
                    <a:lnTo>
                      <a:pt x="10596" y="2084"/>
                    </a:lnTo>
                    <a:lnTo>
                      <a:pt x="10597" y="1907"/>
                    </a:lnTo>
                    <a:lnTo>
                      <a:pt x="10637" y="1639"/>
                    </a:lnTo>
                    <a:lnTo>
                      <a:pt x="10671" y="1507"/>
                    </a:lnTo>
                    <a:lnTo>
                      <a:pt x="10705" y="1459"/>
                    </a:lnTo>
                    <a:lnTo>
                      <a:pt x="10724" y="1458"/>
                    </a:lnTo>
                    <a:lnTo>
                      <a:pt x="10749" y="1465"/>
                    </a:lnTo>
                    <a:lnTo>
                      <a:pt x="10817" y="1495"/>
                    </a:lnTo>
                    <a:lnTo>
                      <a:pt x="10887" y="1516"/>
                    </a:lnTo>
                    <a:lnTo>
                      <a:pt x="10944" y="1507"/>
                    </a:lnTo>
                    <a:lnTo>
                      <a:pt x="11006" y="1470"/>
                    </a:lnTo>
                    <a:lnTo>
                      <a:pt x="11097" y="1395"/>
                    </a:lnTo>
                    <a:lnTo>
                      <a:pt x="11177" y="1318"/>
                    </a:lnTo>
                    <a:lnTo>
                      <a:pt x="11213" y="1262"/>
                    </a:lnTo>
                    <a:lnTo>
                      <a:pt x="11221" y="1194"/>
                    </a:lnTo>
                    <a:lnTo>
                      <a:pt x="11213" y="1089"/>
                    </a:lnTo>
                    <a:lnTo>
                      <a:pt x="11229" y="957"/>
                    </a:lnTo>
                    <a:lnTo>
                      <a:pt x="11272" y="826"/>
                    </a:lnTo>
                    <a:lnTo>
                      <a:pt x="11393" y="604"/>
                    </a:lnTo>
                    <a:lnTo>
                      <a:pt x="11427" y="527"/>
                    </a:lnTo>
                    <a:lnTo>
                      <a:pt x="11429" y="500"/>
                    </a:lnTo>
                    <a:lnTo>
                      <a:pt x="11422" y="483"/>
                    </a:lnTo>
                    <a:lnTo>
                      <a:pt x="11381" y="452"/>
                    </a:lnTo>
                    <a:lnTo>
                      <a:pt x="11305" y="423"/>
                    </a:lnTo>
                    <a:lnTo>
                      <a:pt x="11270" y="400"/>
                    </a:lnTo>
                    <a:lnTo>
                      <a:pt x="11256" y="368"/>
                    </a:lnTo>
                    <a:lnTo>
                      <a:pt x="11285" y="291"/>
                    </a:lnTo>
                    <a:lnTo>
                      <a:pt x="11354" y="215"/>
                    </a:lnTo>
                    <a:lnTo>
                      <a:pt x="11429" y="163"/>
                    </a:lnTo>
                    <a:lnTo>
                      <a:pt x="11475" y="152"/>
                    </a:lnTo>
                    <a:lnTo>
                      <a:pt x="11470" y="152"/>
                    </a:lnTo>
                    <a:lnTo>
                      <a:pt x="11559" y="123"/>
                    </a:lnTo>
                    <a:lnTo>
                      <a:pt x="11638" y="74"/>
                    </a:lnTo>
                    <a:lnTo>
                      <a:pt x="11706" y="42"/>
                    </a:lnTo>
                    <a:lnTo>
                      <a:pt x="11818" y="15"/>
                    </a:lnTo>
                    <a:lnTo>
                      <a:pt x="11963" y="0"/>
                    </a:lnTo>
                    <a:lnTo>
                      <a:pt x="12040" y="4"/>
                    </a:lnTo>
                    <a:lnTo>
                      <a:pt x="12124" y="15"/>
                    </a:lnTo>
                    <a:lnTo>
                      <a:pt x="12277" y="56"/>
                    </a:lnTo>
                    <a:lnTo>
                      <a:pt x="12345" y="86"/>
                    </a:lnTo>
                    <a:lnTo>
                      <a:pt x="12406" y="127"/>
                    </a:lnTo>
                    <a:lnTo>
                      <a:pt x="12465" y="175"/>
                    </a:lnTo>
                    <a:lnTo>
                      <a:pt x="12522" y="238"/>
                    </a:lnTo>
                    <a:lnTo>
                      <a:pt x="12576" y="311"/>
                    </a:lnTo>
                    <a:lnTo>
                      <a:pt x="12629" y="396"/>
                    </a:lnTo>
                    <a:lnTo>
                      <a:pt x="12813" y="704"/>
                    </a:lnTo>
                    <a:lnTo>
                      <a:pt x="13013" y="928"/>
                    </a:lnTo>
                    <a:lnTo>
                      <a:pt x="13109" y="1012"/>
                    </a:lnTo>
                    <a:lnTo>
                      <a:pt x="13177" y="1057"/>
                    </a:lnTo>
                    <a:lnTo>
                      <a:pt x="13238" y="1067"/>
                    </a:lnTo>
                    <a:lnTo>
                      <a:pt x="13319" y="1053"/>
                    </a:lnTo>
                    <a:lnTo>
                      <a:pt x="13404" y="1038"/>
                    </a:lnTo>
                    <a:lnTo>
                      <a:pt x="13464" y="1038"/>
                    </a:lnTo>
                    <a:lnTo>
                      <a:pt x="13516" y="1051"/>
                    </a:lnTo>
                    <a:lnTo>
                      <a:pt x="13575" y="1081"/>
                    </a:lnTo>
                    <a:lnTo>
                      <a:pt x="13664" y="1137"/>
                    </a:lnTo>
                    <a:lnTo>
                      <a:pt x="13725" y="1143"/>
                    </a:lnTo>
                    <a:lnTo>
                      <a:pt x="13771" y="1143"/>
                    </a:lnTo>
                    <a:lnTo>
                      <a:pt x="13806" y="1157"/>
                    </a:lnTo>
                    <a:lnTo>
                      <a:pt x="13832" y="1179"/>
                    </a:lnTo>
                    <a:lnTo>
                      <a:pt x="13845" y="1215"/>
                    </a:lnTo>
                    <a:lnTo>
                      <a:pt x="13858" y="1278"/>
                    </a:lnTo>
                    <a:lnTo>
                      <a:pt x="13900" y="1323"/>
                    </a:lnTo>
                    <a:lnTo>
                      <a:pt x="13956" y="1372"/>
                    </a:lnTo>
                    <a:lnTo>
                      <a:pt x="13974" y="1402"/>
                    </a:lnTo>
                    <a:lnTo>
                      <a:pt x="13977" y="1449"/>
                    </a:lnTo>
                    <a:lnTo>
                      <a:pt x="13993" y="1495"/>
                    </a:lnTo>
                    <a:lnTo>
                      <a:pt x="14038" y="1518"/>
                    </a:lnTo>
                    <a:lnTo>
                      <a:pt x="14113" y="1520"/>
                    </a:lnTo>
                    <a:lnTo>
                      <a:pt x="14213" y="1495"/>
                    </a:lnTo>
                    <a:lnTo>
                      <a:pt x="14345" y="1431"/>
                    </a:lnTo>
                    <a:lnTo>
                      <a:pt x="14365" y="1402"/>
                    </a:lnTo>
                    <a:lnTo>
                      <a:pt x="14374" y="1369"/>
                    </a:lnTo>
                    <a:lnTo>
                      <a:pt x="14395" y="1290"/>
                    </a:lnTo>
                    <a:lnTo>
                      <a:pt x="14422" y="1257"/>
                    </a:lnTo>
                    <a:lnTo>
                      <a:pt x="14475" y="1226"/>
                    </a:lnTo>
                    <a:lnTo>
                      <a:pt x="14619" y="1162"/>
                    </a:lnTo>
                    <a:lnTo>
                      <a:pt x="14680" y="1117"/>
                    </a:lnTo>
                    <a:lnTo>
                      <a:pt x="14734" y="1063"/>
                    </a:lnTo>
                    <a:lnTo>
                      <a:pt x="14775" y="1030"/>
                    </a:lnTo>
                    <a:lnTo>
                      <a:pt x="14787" y="1033"/>
                    </a:lnTo>
                    <a:lnTo>
                      <a:pt x="14796" y="1047"/>
                    </a:lnTo>
                    <a:lnTo>
                      <a:pt x="14811" y="1109"/>
                    </a:lnTo>
                    <a:lnTo>
                      <a:pt x="14818" y="1197"/>
                    </a:lnTo>
                    <a:lnTo>
                      <a:pt x="14819" y="1333"/>
                    </a:lnTo>
                    <a:lnTo>
                      <a:pt x="14811" y="1372"/>
                    </a:lnTo>
                    <a:lnTo>
                      <a:pt x="14790" y="1413"/>
                    </a:lnTo>
                    <a:lnTo>
                      <a:pt x="14760" y="1494"/>
                    </a:lnTo>
                    <a:lnTo>
                      <a:pt x="14782" y="1558"/>
                    </a:lnTo>
                    <a:lnTo>
                      <a:pt x="14798" y="1606"/>
                    </a:lnTo>
                    <a:lnTo>
                      <a:pt x="14811" y="1679"/>
                    </a:lnTo>
                    <a:lnTo>
                      <a:pt x="14812" y="1760"/>
                    </a:lnTo>
                    <a:lnTo>
                      <a:pt x="14798" y="1847"/>
                    </a:lnTo>
                    <a:lnTo>
                      <a:pt x="14775" y="1973"/>
                    </a:lnTo>
                    <a:lnTo>
                      <a:pt x="14782" y="2063"/>
                    </a:lnTo>
                    <a:lnTo>
                      <a:pt x="14796" y="2128"/>
                    </a:lnTo>
                    <a:lnTo>
                      <a:pt x="14802" y="2173"/>
                    </a:lnTo>
                    <a:lnTo>
                      <a:pt x="14798" y="2220"/>
                    </a:lnTo>
                    <a:lnTo>
                      <a:pt x="14791" y="2260"/>
                    </a:lnTo>
                    <a:lnTo>
                      <a:pt x="14775" y="2292"/>
                    </a:lnTo>
                    <a:lnTo>
                      <a:pt x="14741" y="2310"/>
                    </a:lnTo>
                    <a:lnTo>
                      <a:pt x="14691" y="2313"/>
                    </a:lnTo>
                    <a:lnTo>
                      <a:pt x="14591" y="2297"/>
                    </a:lnTo>
                    <a:lnTo>
                      <a:pt x="14516" y="2296"/>
                    </a:lnTo>
                    <a:lnTo>
                      <a:pt x="14487" y="2304"/>
                    </a:lnTo>
                    <a:lnTo>
                      <a:pt x="14459" y="2321"/>
                    </a:lnTo>
                    <a:lnTo>
                      <a:pt x="14411" y="2386"/>
                    </a:lnTo>
                    <a:lnTo>
                      <a:pt x="14386" y="2476"/>
                    </a:lnTo>
                    <a:lnTo>
                      <a:pt x="14395" y="2576"/>
                    </a:lnTo>
                    <a:lnTo>
                      <a:pt x="14465" y="2799"/>
                    </a:lnTo>
                    <a:lnTo>
                      <a:pt x="14491" y="2895"/>
                    </a:lnTo>
                    <a:lnTo>
                      <a:pt x="14493" y="2943"/>
                    </a:lnTo>
                    <a:lnTo>
                      <a:pt x="14493" y="2936"/>
                    </a:lnTo>
                    <a:lnTo>
                      <a:pt x="14506" y="3026"/>
                    </a:lnTo>
                    <a:lnTo>
                      <a:pt x="14511" y="3122"/>
                    </a:lnTo>
                    <a:lnTo>
                      <a:pt x="14506" y="3163"/>
                    </a:lnTo>
                    <a:lnTo>
                      <a:pt x="14493" y="3196"/>
                    </a:lnTo>
                    <a:lnTo>
                      <a:pt x="14470" y="3222"/>
                    </a:lnTo>
                    <a:lnTo>
                      <a:pt x="14429" y="3232"/>
                    </a:lnTo>
                    <a:lnTo>
                      <a:pt x="14354" y="3244"/>
                    </a:lnTo>
                    <a:lnTo>
                      <a:pt x="14311" y="3270"/>
                    </a:lnTo>
                    <a:lnTo>
                      <a:pt x="14259" y="3359"/>
                    </a:lnTo>
                    <a:lnTo>
                      <a:pt x="14237" y="3412"/>
                    </a:lnTo>
                    <a:lnTo>
                      <a:pt x="14202" y="3466"/>
                    </a:lnTo>
                    <a:lnTo>
                      <a:pt x="14150" y="3512"/>
                    </a:lnTo>
                    <a:lnTo>
                      <a:pt x="14061" y="3548"/>
                    </a:lnTo>
                    <a:lnTo>
                      <a:pt x="13974" y="3575"/>
                    </a:lnTo>
                    <a:lnTo>
                      <a:pt x="13951" y="3587"/>
                    </a:lnTo>
                    <a:lnTo>
                      <a:pt x="13937" y="3601"/>
                    </a:lnTo>
                    <a:lnTo>
                      <a:pt x="13937" y="3644"/>
                    </a:lnTo>
                    <a:lnTo>
                      <a:pt x="13961" y="3710"/>
                    </a:lnTo>
                    <a:lnTo>
                      <a:pt x="13981" y="3773"/>
                    </a:lnTo>
                    <a:lnTo>
                      <a:pt x="13977" y="3790"/>
                    </a:lnTo>
                    <a:lnTo>
                      <a:pt x="13965" y="3803"/>
                    </a:lnTo>
                    <a:lnTo>
                      <a:pt x="13916" y="3812"/>
                    </a:lnTo>
                    <a:lnTo>
                      <a:pt x="13817" y="3808"/>
                    </a:lnTo>
                    <a:lnTo>
                      <a:pt x="13719" y="3803"/>
                    </a:lnTo>
                    <a:lnTo>
                      <a:pt x="13655" y="3810"/>
                    </a:lnTo>
                    <a:lnTo>
                      <a:pt x="13608" y="3845"/>
                    </a:lnTo>
                    <a:lnTo>
                      <a:pt x="13555" y="3926"/>
                    </a:lnTo>
                    <a:lnTo>
                      <a:pt x="13516" y="3989"/>
                    </a:lnTo>
                    <a:lnTo>
                      <a:pt x="13491" y="4017"/>
                    </a:lnTo>
                    <a:lnTo>
                      <a:pt x="13487" y="4018"/>
                    </a:lnTo>
                    <a:lnTo>
                      <a:pt x="13307" y="4189"/>
                    </a:lnTo>
                    <a:lnTo>
                      <a:pt x="13214" y="4290"/>
                    </a:lnTo>
                    <a:lnTo>
                      <a:pt x="13155" y="4379"/>
                    </a:lnTo>
                    <a:lnTo>
                      <a:pt x="13125" y="4450"/>
                    </a:lnTo>
                    <a:lnTo>
                      <a:pt x="13095" y="4511"/>
                    </a:lnTo>
                    <a:lnTo>
                      <a:pt x="13054" y="4552"/>
                    </a:lnTo>
                    <a:lnTo>
                      <a:pt x="12990" y="4574"/>
                    </a:lnTo>
                    <a:lnTo>
                      <a:pt x="12893" y="4610"/>
                    </a:lnTo>
                    <a:lnTo>
                      <a:pt x="12777" y="4682"/>
                    </a:lnTo>
                    <a:lnTo>
                      <a:pt x="12677" y="4770"/>
                    </a:lnTo>
                    <a:lnTo>
                      <a:pt x="12614" y="4852"/>
                    </a:lnTo>
                    <a:lnTo>
                      <a:pt x="12585" y="4916"/>
                    </a:lnTo>
                    <a:lnTo>
                      <a:pt x="12554" y="4956"/>
                    </a:lnTo>
                    <a:lnTo>
                      <a:pt x="12518" y="4982"/>
                    </a:lnTo>
                    <a:lnTo>
                      <a:pt x="12470" y="4991"/>
                    </a:lnTo>
                    <a:lnTo>
                      <a:pt x="12412" y="4982"/>
                    </a:lnTo>
                    <a:lnTo>
                      <a:pt x="12421" y="4960"/>
                    </a:lnTo>
                    <a:lnTo>
                      <a:pt x="12453" y="4928"/>
                    </a:lnTo>
                    <a:lnTo>
                      <a:pt x="12492" y="4887"/>
                    </a:lnTo>
                    <a:lnTo>
                      <a:pt x="12509" y="4850"/>
                    </a:lnTo>
                    <a:lnTo>
                      <a:pt x="12512" y="4832"/>
                    </a:lnTo>
                    <a:lnTo>
                      <a:pt x="12506" y="4818"/>
                    </a:lnTo>
                    <a:lnTo>
                      <a:pt x="12493" y="4805"/>
                    </a:lnTo>
                    <a:lnTo>
                      <a:pt x="12474" y="4803"/>
                    </a:lnTo>
                    <a:lnTo>
                      <a:pt x="12440" y="4789"/>
                    </a:lnTo>
                    <a:lnTo>
                      <a:pt x="12429" y="4763"/>
                    </a:lnTo>
                    <a:lnTo>
                      <a:pt x="12451" y="4711"/>
                    </a:lnTo>
                    <a:lnTo>
                      <a:pt x="12502" y="4631"/>
                    </a:lnTo>
                    <a:lnTo>
                      <a:pt x="12556" y="4548"/>
                    </a:lnTo>
                    <a:lnTo>
                      <a:pt x="12572" y="4486"/>
                    </a:lnTo>
                    <a:lnTo>
                      <a:pt x="12569" y="4455"/>
                    </a:lnTo>
                    <a:lnTo>
                      <a:pt x="12556" y="4422"/>
                    </a:lnTo>
                    <a:lnTo>
                      <a:pt x="12509" y="4343"/>
                    </a:lnTo>
                    <a:lnTo>
                      <a:pt x="12453" y="4274"/>
                    </a:lnTo>
                    <a:lnTo>
                      <a:pt x="12424" y="4254"/>
                    </a:lnTo>
                    <a:lnTo>
                      <a:pt x="12393" y="4250"/>
                    </a:lnTo>
                    <a:lnTo>
                      <a:pt x="12365" y="4256"/>
                    </a:lnTo>
                    <a:lnTo>
                      <a:pt x="12332" y="4275"/>
                    </a:lnTo>
                    <a:lnTo>
                      <a:pt x="12261" y="4361"/>
                    </a:lnTo>
                    <a:lnTo>
                      <a:pt x="12201" y="4458"/>
                    </a:lnTo>
                    <a:lnTo>
                      <a:pt x="12137" y="4542"/>
                    </a:lnTo>
                    <a:lnTo>
                      <a:pt x="12067" y="4594"/>
                    </a:lnTo>
                    <a:lnTo>
                      <a:pt x="12028" y="4602"/>
                    </a:lnTo>
                    <a:lnTo>
                      <a:pt x="11985" y="4600"/>
                    </a:lnTo>
                    <a:lnTo>
                      <a:pt x="11951" y="4638"/>
                    </a:lnTo>
                    <a:lnTo>
                      <a:pt x="11918" y="4700"/>
                    </a:lnTo>
                    <a:lnTo>
                      <a:pt x="11876" y="4844"/>
                    </a:lnTo>
                    <a:lnTo>
                      <a:pt x="11854" y="4908"/>
                    </a:lnTo>
                    <a:lnTo>
                      <a:pt x="11807" y="4968"/>
                    </a:lnTo>
                    <a:lnTo>
                      <a:pt x="11748" y="5011"/>
                    </a:lnTo>
                    <a:lnTo>
                      <a:pt x="11680" y="5027"/>
                    </a:lnTo>
                    <a:lnTo>
                      <a:pt x="11607" y="5043"/>
                    </a:lnTo>
                    <a:lnTo>
                      <a:pt x="11530" y="5079"/>
                    </a:lnTo>
                    <a:lnTo>
                      <a:pt x="11502" y="5103"/>
                    </a:lnTo>
                    <a:lnTo>
                      <a:pt x="11486" y="5135"/>
                    </a:lnTo>
                    <a:lnTo>
                      <a:pt x="11486" y="5172"/>
                    </a:lnTo>
                    <a:lnTo>
                      <a:pt x="11502" y="5217"/>
                    </a:lnTo>
                    <a:lnTo>
                      <a:pt x="11547" y="5292"/>
                    </a:lnTo>
                    <a:lnTo>
                      <a:pt x="11571" y="5337"/>
                    </a:lnTo>
                    <a:lnTo>
                      <a:pt x="11609" y="5361"/>
                    </a:lnTo>
                    <a:lnTo>
                      <a:pt x="11648" y="5372"/>
                    </a:lnTo>
                    <a:lnTo>
                      <a:pt x="11728" y="5364"/>
                    </a:lnTo>
                    <a:lnTo>
                      <a:pt x="11775" y="5364"/>
                    </a:lnTo>
                    <a:lnTo>
                      <a:pt x="11816" y="5384"/>
                    </a:lnTo>
                    <a:lnTo>
                      <a:pt x="11854" y="5424"/>
                    </a:lnTo>
                    <a:lnTo>
                      <a:pt x="11880" y="5490"/>
                    </a:lnTo>
                    <a:lnTo>
                      <a:pt x="11908" y="5563"/>
                    </a:lnTo>
                    <a:lnTo>
                      <a:pt x="11944" y="5613"/>
                    </a:lnTo>
                    <a:lnTo>
                      <a:pt x="11991" y="5645"/>
                    </a:lnTo>
                    <a:lnTo>
                      <a:pt x="12040" y="5661"/>
                    </a:lnTo>
                    <a:lnTo>
                      <a:pt x="12116" y="5658"/>
                    </a:lnTo>
                    <a:lnTo>
                      <a:pt x="12137" y="5640"/>
                    </a:lnTo>
                    <a:lnTo>
                      <a:pt x="12149" y="5606"/>
                    </a:lnTo>
                    <a:lnTo>
                      <a:pt x="12187" y="5518"/>
                    </a:lnTo>
                    <a:lnTo>
                      <a:pt x="12226" y="5466"/>
                    </a:lnTo>
                    <a:lnTo>
                      <a:pt x="12285" y="5408"/>
                    </a:lnTo>
                    <a:lnTo>
                      <a:pt x="12345" y="5361"/>
                    </a:lnTo>
                    <a:lnTo>
                      <a:pt x="12380" y="5349"/>
                    </a:lnTo>
                    <a:lnTo>
                      <a:pt x="12409" y="5356"/>
                    </a:lnTo>
                    <a:lnTo>
                      <a:pt x="12449" y="5384"/>
                    </a:lnTo>
                    <a:lnTo>
                      <a:pt x="12538" y="5426"/>
                    </a:lnTo>
                    <a:lnTo>
                      <a:pt x="12682" y="5426"/>
                    </a:lnTo>
                    <a:lnTo>
                      <a:pt x="12769" y="5421"/>
                    </a:lnTo>
                    <a:lnTo>
                      <a:pt x="12825" y="5433"/>
                    </a:lnTo>
                    <a:lnTo>
                      <a:pt x="12859" y="5461"/>
                    </a:lnTo>
                    <a:lnTo>
                      <a:pt x="12870" y="5498"/>
                    </a:lnTo>
                    <a:lnTo>
                      <a:pt x="12854" y="5570"/>
                    </a:lnTo>
                    <a:lnTo>
                      <a:pt x="12833" y="5593"/>
                    </a:lnTo>
                    <a:lnTo>
                      <a:pt x="12797" y="5598"/>
                    </a:lnTo>
                    <a:lnTo>
                      <a:pt x="12761" y="5598"/>
                    </a:lnTo>
                    <a:lnTo>
                      <a:pt x="12734" y="5609"/>
                    </a:lnTo>
                    <a:lnTo>
                      <a:pt x="12690" y="5654"/>
                    </a:lnTo>
                    <a:lnTo>
                      <a:pt x="12661" y="5690"/>
                    </a:lnTo>
                    <a:lnTo>
                      <a:pt x="12609" y="5697"/>
                    </a:lnTo>
                    <a:lnTo>
                      <a:pt x="12569" y="5702"/>
                    </a:lnTo>
                    <a:lnTo>
                      <a:pt x="12525" y="5722"/>
                    </a:lnTo>
                    <a:lnTo>
                      <a:pt x="12490" y="5761"/>
                    </a:lnTo>
                    <a:lnTo>
                      <a:pt x="12465" y="5822"/>
                    </a:lnTo>
                    <a:lnTo>
                      <a:pt x="12453" y="5861"/>
                    </a:lnTo>
                    <a:lnTo>
                      <a:pt x="12424" y="5911"/>
                    </a:lnTo>
                    <a:lnTo>
                      <a:pt x="12340" y="6029"/>
                    </a:lnTo>
                    <a:lnTo>
                      <a:pt x="12096" y="6334"/>
                    </a:lnTo>
                    <a:lnTo>
                      <a:pt x="12119" y="6412"/>
                    </a:lnTo>
                    <a:lnTo>
                      <a:pt x="12151" y="6466"/>
                    </a:lnTo>
                    <a:lnTo>
                      <a:pt x="12200" y="6501"/>
                    </a:lnTo>
                    <a:lnTo>
                      <a:pt x="12261" y="6523"/>
                    </a:lnTo>
                    <a:lnTo>
                      <a:pt x="12340" y="6549"/>
                    </a:lnTo>
                    <a:lnTo>
                      <a:pt x="12409" y="6611"/>
                    </a:lnTo>
                    <a:lnTo>
                      <a:pt x="12469" y="6683"/>
                    </a:lnTo>
                    <a:lnTo>
                      <a:pt x="12493" y="6724"/>
                    </a:lnTo>
                    <a:lnTo>
                      <a:pt x="12509" y="6769"/>
                    </a:lnTo>
                    <a:lnTo>
                      <a:pt x="12556" y="6880"/>
                    </a:lnTo>
                    <a:lnTo>
                      <a:pt x="12630" y="7014"/>
                    </a:lnTo>
                    <a:lnTo>
                      <a:pt x="12724" y="7145"/>
                    </a:lnTo>
                    <a:lnTo>
                      <a:pt x="12825" y="7238"/>
                    </a:lnTo>
                    <a:lnTo>
                      <a:pt x="12911" y="7293"/>
                    </a:lnTo>
                    <a:lnTo>
                      <a:pt x="12955" y="7338"/>
                    </a:lnTo>
                    <a:lnTo>
                      <a:pt x="12970" y="7375"/>
                    </a:lnTo>
                    <a:lnTo>
                      <a:pt x="12958" y="7423"/>
                    </a:lnTo>
                    <a:lnTo>
                      <a:pt x="12965" y="7538"/>
                    </a:lnTo>
                    <a:lnTo>
                      <a:pt x="13000" y="7603"/>
                    </a:lnTo>
                    <a:lnTo>
                      <a:pt x="13018" y="7639"/>
                    </a:lnTo>
                    <a:lnTo>
                      <a:pt x="13018" y="7659"/>
                    </a:lnTo>
                    <a:lnTo>
                      <a:pt x="13006" y="7683"/>
                    </a:lnTo>
                    <a:lnTo>
                      <a:pt x="12971" y="7734"/>
                    </a:lnTo>
                    <a:lnTo>
                      <a:pt x="12917" y="7782"/>
                    </a:lnTo>
                    <a:lnTo>
                      <a:pt x="12823" y="7862"/>
                    </a:lnTo>
                    <a:lnTo>
                      <a:pt x="12785" y="7891"/>
                    </a:lnTo>
                    <a:lnTo>
                      <a:pt x="12730" y="7919"/>
                    </a:lnTo>
                    <a:lnTo>
                      <a:pt x="12702" y="7944"/>
                    </a:lnTo>
                    <a:lnTo>
                      <a:pt x="12725" y="7966"/>
                    </a:lnTo>
                    <a:lnTo>
                      <a:pt x="12782" y="7975"/>
                    </a:lnTo>
                    <a:lnTo>
                      <a:pt x="12845" y="7962"/>
                    </a:lnTo>
                    <a:lnTo>
                      <a:pt x="12902" y="7944"/>
                    </a:lnTo>
                    <a:lnTo>
                      <a:pt x="12963" y="7946"/>
                    </a:lnTo>
                    <a:lnTo>
                      <a:pt x="13018" y="7967"/>
                    </a:lnTo>
                    <a:lnTo>
                      <a:pt x="13061" y="8003"/>
                    </a:lnTo>
                    <a:lnTo>
                      <a:pt x="13122" y="8071"/>
                    </a:lnTo>
                    <a:lnTo>
                      <a:pt x="13132" y="8111"/>
                    </a:lnTo>
                    <a:lnTo>
                      <a:pt x="13114" y="8175"/>
                    </a:lnTo>
                    <a:lnTo>
                      <a:pt x="13070" y="8301"/>
                    </a:lnTo>
                    <a:lnTo>
                      <a:pt x="13074" y="8425"/>
                    </a:lnTo>
                    <a:lnTo>
                      <a:pt x="13075" y="8493"/>
                    </a:lnTo>
                    <a:lnTo>
                      <a:pt x="13061" y="8549"/>
                    </a:lnTo>
                    <a:lnTo>
                      <a:pt x="13027" y="8594"/>
                    </a:lnTo>
                    <a:lnTo>
                      <a:pt x="12970" y="8641"/>
                    </a:lnTo>
                    <a:lnTo>
                      <a:pt x="12882" y="8718"/>
                    </a:lnTo>
                    <a:lnTo>
                      <a:pt x="12861" y="8801"/>
                    </a:lnTo>
                    <a:lnTo>
                      <a:pt x="12858" y="8857"/>
                    </a:lnTo>
                    <a:lnTo>
                      <a:pt x="12837" y="8917"/>
                    </a:lnTo>
                    <a:lnTo>
                      <a:pt x="12809" y="8961"/>
                    </a:lnTo>
                    <a:lnTo>
                      <a:pt x="12793" y="8971"/>
                    </a:lnTo>
                    <a:lnTo>
                      <a:pt x="12772" y="8971"/>
                    </a:lnTo>
                    <a:lnTo>
                      <a:pt x="12777" y="9041"/>
                    </a:lnTo>
                    <a:lnTo>
                      <a:pt x="12765" y="9112"/>
                    </a:lnTo>
                    <a:lnTo>
                      <a:pt x="12740" y="9173"/>
                    </a:lnTo>
                    <a:lnTo>
                      <a:pt x="12695" y="9215"/>
                    </a:lnTo>
                    <a:lnTo>
                      <a:pt x="12656" y="9256"/>
                    </a:lnTo>
                    <a:lnTo>
                      <a:pt x="12638" y="9323"/>
                    </a:lnTo>
                    <a:lnTo>
                      <a:pt x="12637" y="9487"/>
                    </a:lnTo>
                    <a:lnTo>
                      <a:pt x="12633" y="9515"/>
                    </a:lnTo>
                    <a:lnTo>
                      <a:pt x="12614" y="9556"/>
                    </a:lnTo>
                    <a:lnTo>
                      <a:pt x="12550" y="9672"/>
                    </a:lnTo>
                    <a:lnTo>
                      <a:pt x="12456" y="9813"/>
                    </a:lnTo>
                    <a:lnTo>
                      <a:pt x="12344" y="9966"/>
                    </a:lnTo>
                    <a:lnTo>
                      <a:pt x="12224" y="10104"/>
                    </a:lnTo>
                    <a:lnTo>
                      <a:pt x="12107" y="10222"/>
                    </a:lnTo>
                    <a:lnTo>
                      <a:pt x="12053" y="10262"/>
                    </a:lnTo>
                    <a:lnTo>
                      <a:pt x="12003" y="10288"/>
                    </a:lnTo>
                    <a:lnTo>
                      <a:pt x="11963" y="10301"/>
                    </a:lnTo>
                    <a:lnTo>
                      <a:pt x="11927" y="10294"/>
                    </a:lnTo>
                    <a:lnTo>
                      <a:pt x="11839" y="10394"/>
                    </a:lnTo>
                    <a:lnTo>
                      <a:pt x="11806" y="10451"/>
                    </a:lnTo>
                    <a:lnTo>
                      <a:pt x="11790" y="10499"/>
                    </a:lnTo>
                    <a:lnTo>
                      <a:pt x="11779" y="10555"/>
                    </a:lnTo>
                    <a:lnTo>
                      <a:pt x="11747" y="10619"/>
                    </a:lnTo>
                    <a:lnTo>
                      <a:pt x="11695" y="10671"/>
                    </a:lnTo>
                    <a:lnTo>
                      <a:pt x="11664" y="10687"/>
                    </a:lnTo>
                    <a:lnTo>
                      <a:pt x="11629" y="10692"/>
                    </a:lnTo>
                    <a:lnTo>
                      <a:pt x="11526" y="10687"/>
                    </a:lnTo>
                    <a:lnTo>
                      <a:pt x="11502" y="10696"/>
                    </a:lnTo>
                    <a:lnTo>
                      <a:pt x="11484" y="10715"/>
                    </a:lnTo>
                    <a:lnTo>
                      <a:pt x="11468" y="10738"/>
                    </a:lnTo>
                    <a:lnTo>
                      <a:pt x="11443" y="10747"/>
                    </a:lnTo>
                    <a:lnTo>
                      <a:pt x="11419" y="10744"/>
                    </a:lnTo>
                    <a:lnTo>
                      <a:pt x="11393" y="10728"/>
                    </a:lnTo>
                    <a:lnTo>
                      <a:pt x="11370" y="10707"/>
                    </a:lnTo>
                    <a:lnTo>
                      <a:pt x="11342" y="10699"/>
                    </a:lnTo>
                    <a:lnTo>
                      <a:pt x="11318" y="10707"/>
                    </a:lnTo>
                    <a:lnTo>
                      <a:pt x="11305" y="10728"/>
                    </a:lnTo>
                    <a:lnTo>
                      <a:pt x="11289" y="10755"/>
                    </a:lnTo>
                    <a:lnTo>
                      <a:pt x="11254" y="10783"/>
                    </a:lnTo>
                    <a:lnTo>
                      <a:pt x="11214" y="10798"/>
                    </a:lnTo>
                    <a:lnTo>
                      <a:pt x="11177" y="10782"/>
                    </a:lnTo>
                    <a:lnTo>
                      <a:pt x="11154" y="10755"/>
                    </a:lnTo>
                    <a:lnTo>
                      <a:pt x="11145" y="10754"/>
                    </a:lnTo>
                    <a:lnTo>
                      <a:pt x="11133" y="10835"/>
                    </a:lnTo>
                    <a:lnTo>
                      <a:pt x="11114" y="10899"/>
                    </a:lnTo>
                    <a:lnTo>
                      <a:pt x="11105" y="10924"/>
                    </a:lnTo>
                    <a:lnTo>
                      <a:pt x="11090" y="10944"/>
                    </a:lnTo>
                    <a:lnTo>
                      <a:pt x="11072" y="10951"/>
                    </a:lnTo>
                    <a:lnTo>
                      <a:pt x="11053" y="10951"/>
                    </a:lnTo>
                    <a:lnTo>
                      <a:pt x="10997" y="10915"/>
                    </a:lnTo>
                    <a:lnTo>
                      <a:pt x="10913" y="10831"/>
                    </a:lnTo>
                    <a:lnTo>
                      <a:pt x="10900" y="10831"/>
                    </a:lnTo>
                    <a:lnTo>
                      <a:pt x="10889" y="10842"/>
                    </a:lnTo>
                    <a:lnTo>
                      <a:pt x="10872" y="10915"/>
                    </a:lnTo>
                    <a:lnTo>
                      <a:pt x="10864" y="10962"/>
                    </a:lnTo>
                    <a:lnTo>
                      <a:pt x="10848" y="10998"/>
                    </a:lnTo>
                    <a:lnTo>
                      <a:pt x="10810" y="11035"/>
                    </a:lnTo>
                    <a:lnTo>
                      <a:pt x="10764" y="11047"/>
                    </a:lnTo>
                    <a:lnTo>
                      <a:pt x="10708" y="11040"/>
                    </a:lnTo>
                    <a:lnTo>
                      <a:pt x="10624" y="11049"/>
                    </a:lnTo>
                    <a:lnTo>
                      <a:pt x="10575" y="11104"/>
                    </a:lnTo>
                    <a:lnTo>
                      <a:pt x="10549" y="11136"/>
                    </a:lnTo>
                    <a:lnTo>
                      <a:pt x="10508" y="11158"/>
                    </a:lnTo>
                    <a:lnTo>
                      <a:pt x="10386" y="11167"/>
                    </a:lnTo>
                    <a:lnTo>
                      <a:pt x="10234" y="11188"/>
                    </a:lnTo>
                    <a:lnTo>
                      <a:pt x="10164" y="11215"/>
                    </a:lnTo>
                    <a:lnTo>
                      <a:pt x="10107" y="11256"/>
                    </a:lnTo>
                    <a:lnTo>
                      <a:pt x="10019" y="11324"/>
                    </a:lnTo>
                    <a:lnTo>
                      <a:pt x="9981" y="11335"/>
                    </a:lnTo>
                    <a:lnTo>
                      <a:pt x="9945" y="11329"/>
                    </a:lnTo>
                    <a:lnTo>
                      <a:pt x="9914" y="11329"/>
                    </a:lnTo>
                    <a:lnTo>
                      <a:pt x="9887" y="11354"/>
                    </a:lnTo>
                    <a:lnTo>
                      <a:pt x="9879" y="11396"/>
                    </a:lnTo>
                    <a:lnTo>
                      <a:pt x="9881" y="11449"/>
                    </a:lnTo>
                    <a:lnTo>
                      <a:pt x="9902" y="11528"/>
                    </a:lnTo>
                    <a:lnTo>
                      <a:pt x="9934" y="11581"/>
                    </a:lnTo>
                    <a:lnTo>
                      <a:pt x="9950" y="11608"/>
                    </a:lnTo>
                    <a:lnTo>
                      <a:pt x="9939" y="11630"/>
                    </a:lnTo>
                    <a:lnTo>
                      <a:pt x="9910" y="11650"/>
                    </a:lnTo>
                    <a:lnTo>
                      <a:pt x="9863" y="11672"/>
                    </a:lnTo>
                    <a:lnTo>
                      <a:pt x="9811" y="11681"/>
                    </a:lnTo>
                    <a:lnTo>
                      <a:pt x="9765" y="11677"/>
                    </a:lnTo>
                    <a:lnTo>
                      <a:pt x="9737" y="11656"/>
                    </a:lnTo>
                    <a:lnTo>
                      <a:pt x="9729" y="11626"/>
                    </a:lnTo>
                    <a:lnTo>
                      <a:pt x="9731" y="11597"/>
                    </a:lnTo>
                    <a:lnTo>
                      <a:pt x="9722" y="11573"/>
                    </a:lnTo>
                    <a:lnTo>
                      <a:pt x="9682" y="11537"/>
                    </a:lnTo>
                    <a:lnTo>
                      <a:pt x="9660" y="11486"/>
                    </a:lnTo>
                    <a:lnTo>
                      <a:pt x="9649" y="11399"/>
                    </a:lnTo>
                    <a:lnTo>
                      <a:pt x="9660" y="11300"/>
                    </a:lnTo>
                    <a:lnTo>
                      <a:pt x="9693" y="11220"/>
                    </a:lnTo>
                    <a:lnTo>
                      <a:pt x="9634" y="11260"/>
                    </a:lnTo>
                    <a:lnTo>
                      <a:pt x="9581" y="11281"/>
                    </a:lnTo>
                    <a:lnTo>
                      <a:pt x="9524" y="11281"/>
                    </a:lnTo>
                    <a:lnTo>
                      <a:pt x="9458" y="11256"/>
                    </a:lnTo>
                    <a:lnTo>
                      <a:pt x="9401" y="11229"/>
                    </a:lnTo>
                    <a:lnTo>
                      <a:pt x="9348" y="11215"/>
                    </a:lnTo>
                    <a:lnTo>
                      <a:pt x="9303" y="11215"/>
                    </a:lnTo>
                    <a:lnTo>
                      <a:pt x="9249" y="11240"/>
                    </a:lnTo>
                    <a:lnTo>
                      <a:pt x="9196" y="11271"/>
                    </a:lnTo>
                    <a:lnTo>
                      <a:pt x="9143" y="11288"/>
                    </a:lnTo>
                    <a:lnTo>
                      <a:pt x="9095" y="11288"/>
                    </a:lnTo>
                    <a:lnTo>
                      <a:pt x="9053" y="11268"/>
                    </a:lnTo>
                    <a:lnTo>
                      <a:pt x="8989" y="11208"/>
                    </a:lnTo>
                    <a:lnTo>
                      <a:pt x="8948" y="11191"/>
                    </a:lnTo>
                    <a:lnTo>
                      <a:pt x="8891" y="11184"/>
                    </a:lnTo>
                    <a:lnTo>
                      <a:pt x="8823" y="11177"/>
                    </a:lnTo>
                    <a:lnTo>
                      <a:pt x="8763" y="11155"/>
                    </a:lnTo>
                    <a:lnTo>
                      <a:pt x="8707" y="11119"/>
                    </a:lnTo>
                    <a:lnTo>
                      <a:pt x="8666" y="11068"/>
                    </a:lnTo>
                    <a:lnTo>
                      <a:pt x="8631" y="10987"/>
                    </a:lnTo>
                    <a:lnTo>
                      <a:pt x="8645" y="10956"/>
                    </a:lnTo>
                    <a:lnTo>
                      <a:pt x="8686" y="10924"/>
                    </a:lnTo>
                    <a:lnTo>
                      <a:pt x="8731" y="10887"/>
                    </a:lnTo>
                    <a:lnTo>
                      <a:pt x="8748" y="10847"/>
                    </a:lnTo>
                    <a:lnTo>
                      <a:pt x="8743" y="10831"/>
                    </a:lnTo>
                    <a:lnTo>
                      <a:pt x="8727" y="10814"/>
                    </a:lnTo>
                    <a:lnTo>
                      <a:pt x="8648" y="10799"/>
                    </a:lnTo>
                    <a:lnTo>
                      <a:pt x="8531" y="10786"/>
                    </a:lnTo>
                    <a:lnTo>
                      <a:pt x="8417" y="10762"/>
                    </a:lnTo>
                    <a:lnTo>
                      <a:pt x="8379" y="10742"/>
                    </a:lnTo>
                    <a:lnTo>
                      <a:pt x="8354" y="10719"/>
                    </a:lnTo>
                    <a:lnTo>
                      <a:pt x="8354" y="10694"/>
                    </a:lnTo>
                    <a:lnTo>
                      <a:pt x="8386" y="10663"/>
                    </a:lnTo>
                    <a:lnTo>
                      <a:pt x="8263" y="10683"/>
                    </a:lnTo>
                    <a:lnTo>
                      <a:pt x="8198" y="10712"/>
                    </a:lnTo>
                    <a:lnTo>
                      <a:pt x="8153" y="10763"/>
                    </a:lnTo>
                    <a:lnTo>
                      <a:pt x="8131" y="10794"/>
                    </a:lnTo>
                    <a:lnTo>
                      <a:pt x="8094" y="10826"/>
                    </a:lnTo>
                    <a:lnTo>
                      <a:pt x="7990" y="10882"/>
                    </a:lnTo>
                    <a:lnTo>
                      <a:pt x="7874" y="10915"/>
                    </a:lnTo>
                    <a:lnTo>
                      <a:pt x="7774" y="10924"/>
                    </a:lnTo>
                    <a:lnTo>
                      <a:pt x="7653" y="10920"/>
                    </a:lnTo>
                    <a:lnTo>
                      <a:pt x="7619" y="10930"/>
                    </a:lnTo>
                    <a:lnTo>
                      <a:pt x="7595" y="10951"/>
                    </a:lnTo>
                    <a:lnTo>
                      <a:pt x="7568" y="10982"/>
                    </a:lnTo>
                    <a:lnTo>
                      <a:pt x="7517" y="10944"/>
                    </a:lnTo>
                    <a:lnTo>
                      <a:pt x="7476" y="10908"/>
                    </a:lnTo>
                    <a:lnTo>
                      <a:pt x="7432" y="10887"/>
                    </a:lnTo>
                    <a:lnTo>
                      <a:pt x="7392" y="10888"/>
                    </a:lnTo>
                    <a:lnTo>
                      <a:pt x="7363" y="10924"/>
                    </a:lnTo>
                    <a:lnTo>
                      <a:pt x="7338" y="10966"/>
                    </a:lnTo>
                    <a:lnTo>
                      <a:pt x="7311" y="10987"/>
                    </a:lnTo>
                    <a:lnTo>
                      <a:pt x="7276" y="10994"/>
                    </a:lnTo>
                    <a:lnTo>
                      <a:pt x="7228" y="10998"/>
                    </a:lnTo>
                    <a:lnTo>
                      <a:pt x="7178" y="10998"/>
                    </a:lnTo>
                    <a:lnTo>
                      <a:pt x="7145" y="11010"/>
                    </a:lnTo>
                    <a:lnTo>
                      <a:pt x="7126" y="11055"/>
                    </a:lnTo>
                    <a:lnTo>
                      <a:pt x="7120" y="11142"/>
                    </a:lnTo>
                    <a:lnTo>
                      <a:pt x="7123" y="11231"/>
                    </a:lnTo>
                    <a:lnTo>
                      <a:pt x="7132" y="11289"/>
                    </a:lnTo>
                    <a:lnTo>
                      <a:pt x="7174" y="11376"/>
                    </a:lnTo>
                    <a:lnTo>
                      <a:pt x="7190" y="11415"/>
                    </a:lnTo>
                    <a:lnTo>
                      <a:pt x="7180" y="11436"/>
                    </a:lnTo>
                    <a:lnTo>
                      <a:pt x="7145" y="11449"/>
                    </a:lnTo>
                    <a:lnTo>
                      <a:pt x="7084" y="11449"/>
                    </a:lnTo>
                    <a:lnTo>
                      <a:pt x="7018" y="11444"/>
                    </a:lnTo>
                    <a:lnTo>
                      <a:pt x="6966" y="11431"/>
                    </a:lnTo>
                    <a:lnTo>
                      <a:pt x="6938" y="11404"/>
                    </a:lnTo>
                    <a:lnTo>
                      <a:pt x="6931" y="11347"/>
                    </a:lnTo>
                    <a:lnTo>
                      <a:pt x="6922" y="11236"/>
                    </a:lnTo>
                    <a:lnTo>
                      <a:pt x="6901" y="11219"/>
                    </a:lnTo>
                    <a:lnTo>
                      <a:pt x="6859" y="11240"/>
                    </a:lnTo>
                    <a:lnTo>
                      <a:pt x="6797" y="11271"/>
                    </a:lnTo>
                    <a:lnTo>
                      <a:pt x="6717" y="11277"/>
                    </a:lnTo>
                    <a:lnTo>
                      <a:pt x="6679" y="11271"/>
                    </a:lnTo>
                    <a:lnTo>
                      <a:pt x="6642" y="11255"/>
                    </a:lnTo>
                    <a:lnTo>
                      <a:pt x="6612" y="11229"/>
                    </a:lnTo>
                    <a:lnTo>
                      <a:pt x="6589" y="11196"/>
                    </a:lnTo>
                    <a:lnTo>
                      <a:pt x="6541" y="11103"/>
                    </a:lnTo>
                    <a:lnTo>
                      <a:pt x="6480" y="11088"/>
                    </a:lnTo>
                    <a:lnTo>
                      <a:pt x="6438" y="11076"/>
                    </a:lnTo>
                    <a:lnTo>
                      <a:pt x="6397" y="11051"/>
                    </a:lnTo>
                    <a:lnTo>
                      <a:pt x="6381" y="11031"/>
                    </a:lnTo>
                    <a:lnTo>
                      <a:pt x="6374" y="11004"/>
                    </a:lnTo>
                    <a:lnTo>
                      <a:pt x="6381" y="10924"/>
                    </a:lnTo>
                    <a:lnTo>
                      <a:pt x="6401" y="10842"/>
                    </a:lnTo>
                    <a:lnTo>
                      <a:pt x="6396" y="10794"/>
                    </a:lnTo>
                    <a:lnTo>
                      <a:pt x="6373" y="10766"/>
                    </a:lnTo>
                    <a:lnTo>
                      <a:pt x="6328" y="10744"/>
                    </a:lnTo>
                    <a:lnTo>
                      <a:pt x="6276" y="10724"/>
                    </a:lnTo>
                    <a:lnTo>
                      <a:pt x="6236" y="10696"/>
                    </a:lnTo>
                    <a:lnTo>
                      <a:pt x="6221" y="10673"/>
                    </a:lnTo>
                    <a:lnTo>
                      <a:pt x="6213" y="10642"/>
                    </a:lnTo>
                    <a:lnTo>
                      <a:pt x="6210" y="10547"/>
                    </a:lnTo>
                    <a:lnTo>
                      <a:pt x="6216" y="10445"/>
                    </a:lnTo>
                    <a:lnTo>
                      <a:pt x="6197" y="10382"/>
                    </a:lnTo>
                    <a:lnTo>
                      <a:pt x="6181" y="10365"/>
                    </a:lnTo>
                    <a:lnTo>
                      <a:pt x="6157" y="10359"/>
                    </a:lnTo>
                    <a:lnTo>
                      <a:pt x="6084" y="10375"/>
                    </a:lnTo>
                    <a:lnTo>
                      <a:pt x="6000" y="10409"/>
                    </a:lnTo>
                    <a:lnTo>
                      <a:pt x="5927" y="10418"/>
                    </a:lnTo>
                    <a:lnTo>
                      <a:pt x="5902" y="10405"/>
                    </a:lnTo>
                    <a:lnTo>
                      <a:pt x="5883" y="10377"/>
                    </a:lnTo>
                    <a:lnTo>
                      <a:pt x="5875" y="10329"/>
                    </a:lnTo>
                    <a:lnTo>
                      <a:pt x="5879" y="10259"/>
                    </a:lnTo>
                    <a:lnTo>
                      <a:pt x="5896" y="10120"/>
                    </a:lnTo>
                    <a:lnTo>
                      <a:pt x="5916" y="10034"/>
                    </a:lnTo>
                    <a:lnTo>
                      <a:pt x="5955" y="9980"/>
                    </a:lnTo>
                    <a:lnTo>
                      <a:pt x="6021" y="9936"/>
                    </a:lnTo>
                    <a:lnTo>
                      <a:pt x="6069" y="9899"/>
                    </a:lnTo>
                    <a:lnTo>
                      <a:pt x="6117" y="9847"/>
                    </a:lnTo>
                    <a:lnTo>
                      <a:pt x="6207" y="9707"/>
                    </a:lnTo>
                    <a:lnTo>
                      <a:pt x="6271" y="9536"/>
                    </a:lnTo>
                    <a:lnTo>
                      <a:pt x="6285" y="9452"/>
                    </a:lnTo>
                    <a:lnTo>
                      <a:pt x="6281" y="9376"/>
                    </a:lnTo>
                    <a:lnTo>
                      <a:pt x="6242" y="9202"/>
                    </a:lnTo>
                    <a:lnTo>
                      <a:pt x="6217" y="9183"/>
                    </a:lnTo>
                    <a:lnTo>
                      <a:pt x="6185" y="9196"/>
                    </a:lnTo>
                    <a:lnTo>
                      <a:pt x="6137" y="9208"/>
                    </a:lnTo>
                    <a:lnTo>
                      <a:pt x="6117" y="9206"/>
                    </a:lnTo>
                    <a:lnTo>
                      <a:pt x="6096" y="9187"/>
                    </a:lnTo>
                    <a:lnTo>
                      <a:pt x="6079" y="9159"/>
                    </a:lnTo>
                    <a:lnTo>
                      <a:pt x="6065" y="9114"/>
                    </a:lnTo>
                    <a:lnTo>
                      <a:pt x="6049" y="8983"/>
                    </a:lnTo>
                    <a:lnTo>
                      <a:pt x="6048" y="8983"/>
                    </a:lnTo>
                    <a:lnTo>
                      <a:pt x="6021" y="8971"/>
                    </a:lnTo>
                    <a:lnTo>
                      <a:pt x="6005" y="8951"/>
                    </a:lnTo>
                    <a:lnTo>
                      <a:pt x="5976" y="8918"/>
                    </a:lnTo>
                    <a:lnTo>
                      <a:pt x="5943" y="8914"/>
                    </a:lnTo>
                    <a:lnTo>
                      <a:pt x="5902" y="8950"/>
                    </a:lnTo>
                    <a:lnTo>
                      <a:pt x="5841" y="9043"/>
                    </a:lnTo>
                    <a:lnTo>
                      <a:pt x="5808" y="9091"/>
                    </a:lnTo>
                    <a:lnTo>
                      <a:pt x="5770" y="9114"/>
                    </a:lnTo>
                    <a:lnTo>
                      <a:pt x="5727" y="9114"/>
                    </a:lnTo>
                    <a:lnTo>
                      <a:pt x="5680" y="9098"/>
                    </a:lnTo>
                    <a:lnTo>
                      <a:pt x="5575" y="9034"/>
                    </a:lnTo>
                    <a:lnTo>
                      <a:pt x="5454" y="8951"/>
                    </a:lnTo>
                    <a:lnTo>
                      <a:pt x="5386" y="8930"/>
                    </a:lnTo>
                    <a:lnTo>
                      <a:pt x="5311" y="8938"/>
                    </a:lnTo>
                    <a:lnTo>
                      <a:pt x="5234" y="8965"/>
                    </a:lnTo>
                    <a:lnTo>
                      <a:pt x="5153" y="9007"/>
                    </a:lnTo>
                    <a:lnTo>
                      <a:pt x="4985" y="9125"/>
                    </a:lnTo>
                    <a:lnTo>
                      <a:pt x="4825" y="9251"/>
                    </a:lnTo>
                    <a:lnTo>
                      <a:pt x="4749" y="9298"/>
                    </a:lnTo>
                    <a:lnTo>
                      <a:pt x="4675" y="9328"/>
                    </a:lnTo>
                    <a:lnTo>
                      <a:pt x="4537" y="9352"/>
                    </a:lnTo>
                    <a:lnTo>
                      <a:pt x="4423" y="9348"/>
                    </a:lnTo>
                    <a:lnTo>
                      <a:pt x="4338" y="9340"/>
                    </a:lnTo>
                    <a:lnTo>
                      <a:pt x="4290" y="9335"/>
                    </a:lnTo>
                    <a:lnTo>
                      <a:pt x="4264" y="9323"/>
                    </a:lnTo>
                    <a:lnTo>
                      <a:pt x="4275" y="9259"/>
                    </a:lnTo>
                    <a:lnTo>
                      <a:pt x="4284" y="9218"/>
                    </a:lnTo>
                    <a:lnTo>
                      <a:pt x="4279" y="9183"/>
                    </a:lnTo>
                    <a:lnTo>
                      <a:pt x="4222" y="9125"/>
                    </a:lnTo>
                    <a:lnTo>
                      <a:pt x="4186" y="9089"/>
                    </a:lnTo>
                    <a:lnTo>
                      <a:pt x="4164" y="9050"/>
                    </a:lnTo>
                    <a:lnTo>
                      <a:pt x="4158" y="9003"/>
                    </a:lnTo>
                    <a:lnTo>
                      <a:pt x="4158" y="8945"/>
                    </a:lnTo>
                    <a:lnTo>
                      <a:pt x="4150" y="8894"/>
                    </a:lnTo>
                    <a:lnTo>
                      <a:pt x="4126" y="8870"/>
                    </a:lnTo>
                    <a:lnTo>
                      <a:pt x="4042" y="8862"/>
                    </a:lnTo>
                    <a:lnTo>
                      <a:pt x="3988" y="8861"/>
                    </a:lnTo>
                    <a:lnTo>
                      <a:pt x="3934" y="8849"/>
                    </a:lnTo>
                    <a:lnTo>
                      <a:pt x="3886" y="8827"/>
                    </a:lnTo>
                    <a:lnTo>
                      <a:pt x="3834" y="8785"/>
                    </a:lnTo>
                    <a:lnTo>
                      <a:pt x="3806" y="8762"/>
                    </a:lnTo>
                    <a:lnTo>
                      <a:pt x="3770" y="8750"/>
                    </a:lnTo>
                    <a:lnTo>
                      <a:pt x="3683" y="8759"/>
                    </a:lnTo>
                    <a:lnTo>
                      <a:pt x="3580" y="8806"/>
                    </a:lnTo>
                    <a:lnTo>
                      <a:pt x="3474" y="8891"/>
                    </a:lnTo>
                    <a:lnTo>
                      <a:pt x="3392" y="8966"/>
                    </a:lnTo>
                    <a:lnTo>
                      <a:pt x="3346" y="8986"/>
                    </a:lnTo>
                    <a:lnTo>
                      <a:pt x="3333" y="8978"/>
                    </a:lnTo>
                    <a:lnTo>
                      <a:pt x="3328" y="8957"/>
                    </a:lnTo>
                    <a:lnTo>
                      <a:pt x="3330" y="8881"/>
                    </a:lnTo>
                    <a:lnTo>
                      <a:pt x="3326" y="8806"/>
                    </a:lnTo>
                    <a:lnTo>
                      <a:pt x="3288" y="8772"/>
                    </a:lnTo>
                    <a:lnTo>
                      <a:pt x="3232" y="8770"/>
                    </a:lnTo>
                    <a:lnTo>
                      <a:pt x="3168" y="8791"/>
                    </a:lnTo>
                    <a:lnTo>
                      <a:pt x="3081" y="8806"/>
                    </a:lnTo>
                    <a:lnTo>
                      <a:pt x="2963" y="8801"/>
                    </a:lnTo>
                    <a:lnTo>
                      <a:pt x="2848" y="8775"/>
                    </a:lnTo>
                    <a:lnTo>
                      <a:pt x="2800" y="8757"/>
                    </a:lnTo>
                    <a:lnTo>
                      <a:pt x="2764" y="8736"/>
                    </a:lnTo>
                    <a:lnTo>
                      <a:pt x="2684" y="8675"/>
                    </a:lnTo>
                    <a:lnTo>
                      <a:pt x="2655" y="8673"/>
                    </a:lnTo>
                    <a:lnTo>
                      <a:pt x="2620" y="8693"/>
                    </a:lnTo>
                    <a:lnTo>
                      <a:pt x="2584" y="8718"/>
                    </a:lnTo>
                    <a:lnTo>
                      <a:pt x="2555" y="8729"/>
                    </a:lnTo>
                    <a:lnTo>
                      <a:pt x="2536" y="8722"/>
                    </a:lnTo>
                    <a:lnTo>
                      <a:pt x="2520" y="8693"/>
                    </a:lnTo>
                    <a:lnTo>
                      <a:pt x="2472" y="8618"/>
                    </a:lnTo>
                    <a:lnTo>
                      <a:pt x="2404" y="8576"/>
                    </a:lnTo>
                    <a:lnTo>
                      <a:pt x="2349" y="8565"/>
                    </a:lnTo>
                    <a:lnTo>
                      <a:pt x="2330" y="8549"/>
                    </a:lnTo>
                    <a:lnTo>
                      <a:pt x="2315" y="8520"/>
                    </a:lnTo>
                    <a:lnTo>
                      <a:pt x="2285" y="8461"/>
                    </a:lnTo>
                    <a:lnTo>
                      <a:pt x="2251" y="8445"/>
                    </a:lnTo>
                    <a:lnTo>
                      <a:pt x="2195" y="8440"/>
                    </a:lnTo>
                    <a:lnTo>
                      <a:pt x="2165" y="8436"/>
                    </a:lnTo>
                    <a:lnTo>
                      <a:pt x="2134" y="8425"/>
                    </a:lnTo>
                    <a:lnTo>
                      <a:pt x="2080" y="8385"/>
                    </a:lnTo>
                    <a:lnTo>
                      <a:pt x="2044" y="8329"/>
                    </a:lnTo>
                    <a:lnTo>
                      <a:pt x="2026" y="8269"/>
                    </a:lnTo>
                    <a:lnTo>
                      <a:pt x="2006" y="8183"/>
                    </a:lnTo>
                    <a:lnTo>
                      <a:pt x="1974" y="8161"/>
                    </a:lnTo>
                    <a:lnTo>
                      <a:pt x="1920" y="8153"/>
                    </a:lnTo>
                    <a:lnTo>
                      <a:pt x="1860" y="8145"/>
                    </a:lnTo>
                    <a:lnTo>
                      <a:pt x="1821" y="8129"/>
                    </a:lnTo>
                    <a:lnTo>
                      <a:pt x="1793" y="8096"/>
                    </a:lnTo>
                    <a:lnTo>
                      <a:pt x="1764" y="8035"/>
                    </a:lnTo>
                    <a:lnTo>
                      <a:pt x="1709" y="7944"/>
                    </a:lnTo>
                    <a:lnTo>
                      <a:pt x="1617" y="7848"/>
                    </a:lnTo>
                    <a:lnTo>
                      <a:pt x="1432" y="7675"/>
                    </a:lnTo>
                    <a:lnTo>
                      <a:pt x="1373" y="7627"/>
                    </a:lnTo>
                    <a:lnTo>
                      <a:pt x="1335" y="7619"/>
                    </a:lnTo>
                    <a:lnTo>
                      <a:pt x="1306" y="7644"/>
                    </a:lnTo>
                    <a:lnTo>
                      <a:pt x="1270" y="7683"/>
                    </a:lnTo>
                    <a:lnTo>
                      <a:pt x="1235" y="7716"/>
                    </a:lnTo>
                    <a:lnTo>
                      <a:pt x="1196" y="7716"/>
                    </a:lnTo>
                    <a:lnTo>
                      <a:pt x="1168" y="7683"/>
                    </a:lnTo>
                    <a:lnTo>
                      <a:pt x="1135" y="7619"/>
                    </a:lnTo>
                    <a:lnTo>
                      <a:pt x="1090" y="7543"/>
                    </a:lnTo>
                    <a:lnTo>
                      <a:pt x="1023" y="7474"/>
                    </a:lnTo>
                    <a:lnTo>
                      <a:pt x="943" y="7414"/>
                    </a:lnTo>
                    <a:lnTo>
                      <a:pt x="856" y="7369"/>
                    </a:lnTo>
                    <a:lnTo>
                      <a:pt x="775" y="7313"/>
                    </a:lnTo>
                    <a:lnTo>
                      <a:pt x="717" y="7240"/>
                    </a:lnTo>
                    <a:lnTo>
                      <a:pt x="678" y="7159"/>
                    </a:lnTo>
                    <a:lnTo>
                      <a:pt x="667" y="7092"/>
                    </a:lnTo>
                    <a:lnTo>
                      <a:pt x="667" y="6749"/>
                    </a:lnTo>
                    <a:lnTo>
                      <a:pt x="674" y="6716"/>
                    </a:lnTo>
                    <a:lnTo>
                      <a:pt x="689" y="6697"/>
                    </a:lnTo>
                    <a:lnTo>
                      <a:pt x="706" y="6688"/>
                    </a:lnTo>
                    <a:lnTo>
                      <a:pt x="725" y="6693"/>
                    </a:lnTo>
                    <a:lnTo>
                      <a:pt x="758" y="6724"/>
                    </a:lnTo>
                    <a:lnTo>
                      <a:pt x="774" y="6774"/>
                    </a:lnTo>
                    <a:lnTo>
                      <a:pt x="779" y="6816"/>
                    </a:lnTo>
                    <a:lnTo>
                      <a:pt x="791" y="6833"/>
                    </a:lnTo>
                    <a:lnTo>
                      <a:pt x="863" y="6809"/>
                    </a:lnTo>
                    <a:lnTo>
                      <a:pt x="904" y="6769"/>
                    </a:lnTo>
                    <a:lnTo>
                      <a:pt x="920" y="6697"/>
                    </a:lnTo>
                    <a:lnTo>
                      <a:pt x="910" y="6597"/>
                    </a:lnTo>
                    <a:lnTo>
                      <a:pt x="874" y="6467"/>
                    </a:lnTo>
                    <a:lnTo>
                      <a:pt x="858" y="6398"/>
                    </a:lnTo>
                    <a:lnTo>
                      <a:pt x="856" y="6340"/>
                    </a:lnTo>
                    <a:lnTo>
                      <a:pt x="885" y="6239"/>
                    </a:lnTo>
                    <a:lnTo>
                      <a:pt x="938" y="6164"/>
                    </a:lnTo>
                    <a:lnTo>
                      <a:pt x="1000" y="6118"/>
                    </a:lnTo>
                    <a:lnTo>
                      <a:pt x="1002" y="6118"/>
                    </a:lnTo>
                    <a:lnTo>
                      <a:pt x="910" y="6071"/>
                    </a:lnTo>
                    <a:lnTo>
                      <a:pt x="846" y="6018"/>
                    </a:lnTo>
                    <a:lnTo>
                      <a:pt x="791" y="5949"/>
                    </a:lnTo>
                    <a:lnTo>
                      <a:pt x="759" y="5870"/>
                    </a:lnTo>
                    <a:lnTo>
                      <a:pt x="757" y="5786"/>
                    </a:lnTo>
                    <a:lnTo>
                      <a:pt x="759" y="5718"/>
                    </a:lnTo>
                    <a:lnTo>
                      <a:pt x="751" y="5675"/>
                    </a:lnTo>
                    <a:lnTo>
                      <a:pt x="725" y="5654"/>
                    </a:lnTo>
                    <a:lnTo>
                      <a:pt x="683" y="5654"/>
                    </a:lnTo>
                    <a:lnTo>
                      <a:pt x="617" y="5640"/>
                    </a:lnTo>
                    <a:lnTo>
                      <a:pt x="528" y="5597"/>
                    </a:lnTo>
                    <a:lnTo>
                      <a:pt x="437" y="5534"/>
                    </a:lnTo>
                    <a:lnTo>
                      <a:pt x="369" y="5472"/>
                    </a:lnTo>
                    <a:lnTo>
                      <a:pt x="332" y="5413"/>
                    </a:lnTo>
                    <a:lnTo>
                      <a:pt x="306" y="5356"/>
                    </a:lnTo>
                    <a:lnTo>
                      <a:pt x="300" y="5310"/>
                    </a:lnTo>
                    <a:lnTo>
                      <a:pt x="316" y="5268"/>
                    </a:lnTo>
                    <a:lnTo>
                      <a:pt x="322" y="5240"/>
                    </a:lnTo>
                    <a:lnTo>
                      <a:pt x="316" y="5207"/>
                    </a:lnTo>
                    <a:lnTo>
                      <a:pt x="278" y="5124"/>
                    </a:lnTo>
                    <a:lnTo>
                      <a:pt x="210" y="5047"/>
                    </a:lnTo>
                    <a:lnTo>
                      <a:pt x="175" y="5014"/>
                    </a:lnTo>
                    <a:lnTo>
                      <a:pt x="136" y="4996"/>
                    </a:lnTo>
                    <a:lnTo>
                      <a:pt x="65" y="4956"/>
                    </a:lnTo>
                    <a:lnTo>
                      <a:pt x="21" y="4907"/>
                    </a:lnTo>
                    <a:lnTo>
                      <a:pt x="9" y="4863"/>
                    </a:lnTo>
                    <a:lnTo>
                      <a:pt x="21" y="4850"/>
                    </a:lnTo>
                    <a:lnTo>
                      <a:pt x="44" y="4844"/>
                    </a:lnTo>
                    <a:lnTo>
                      <a:pt x="169" y="4827"/>
                    </a:lnTo>
                    <a:lnTo>
                      <a:pt x="204" y="4798"/>
                    </a:lnTo>
                    <a:lnTo>
                      <a:pt x="205" y="4780"/>
                    </a:lnTo>
                    <a:lnTo>
                      <a:pt x="198" y="4754"/>
                    </a:lnTo>
                    <a:lnTo>
                      <a:pt x="177" y="4692"/>
                    </a:lnTo>
                    <a:lnTo>
                      <a:pt x="169" y="4622"/>
                    </a:lnTo>
                    <a:lnTo>
                      <a:pt x="181" y="4548"/>
                    </a:lnTo>
                    <a:lnTo>
                      <a:pt x="216" y="4491"/>
                    </a:lnTo>
                    <a:lnTo>
                      <a:pt x="252" y="4447"/>
                    </a:lnTo>
                    <a:lnTo>
                      <a:pt x="253" y="4402"/>
                    </a:lnTo>
                    <a:lnTo>
                      <a:pt x="225" y="4371"/>
                    </a:lnTo>
                    <a:lnTo>
                      <a:pt x="162" y="4358"/>
                    </a:lnTo>
                    <a:lnTo>
                      <a:pt x="84" y="4365"/>
                    </a:lnTo>
                    <a:lnTo>
                      <a:pt x="23" y="4365"/>
                    </a:lnTo>
                    <a:lnTo>
                      <a:pt x="7" y="4350"/>
                    </a:lnTo>
                    <a:lnTo>
                      <a:pt x="0" y="4327"/>
                    </a:lnTo>
                    <a:lnTo>
                      <a:pt x="7" y="4282"/>
                    </a:lnTo>
                    <a:lnTo>
                      <a:pt x="28" y="4222"/>
                    </a:lnTo>
                    <a:lnTo>
                      <a:pt x="81" y="4090"/>
                    </a:lnTo>
                    <a:lnTo>
                      <a:pt x="128" y="3997"/>
                    </a:lnTo>
                    <a:lnTo>
                      <a:pt x="175" y="3938"/>
                    </a:lnTo>
                    <a:lnTo>
                      <a:pt x="233" y="3916"/>
                    </a:lnTo>
                    <a:lnTo>
                      <a:pt x="333" y="3908"/>
                    </a:lnTo>
                    <a:lnTo>
                      <a:pt x="396" y="3873"/>
                    </a:lnTo>
                    <a:lnTo>
                      <a:pt x="438" y="3838"/>
                    </a:lnTo>
                    <a:lnTo>
                      <a:pt x="501" y="3812"/>
                    </a:lnTo>
                    <a:lnTo>
                      <a:pt x="537" y="3808"/>
                    </a:lnTo>
                    <a:lnTo>
                      <a:pt x="570" y="3810"/>
                    </a:lnTo>
                    <a:lnTo>
                      <a:pt x="599" y="3824"/>
                    </a:lnTo>
                    <a:lnTo>
                      <a:pt x="621" y="3844"/>
                    </a:lnTo>
                    <a:lnTo>
                      <a:pt x="669" y="3890"/>
                    </a:lnTo>
                    <a:lnTo>
                      <a:pt x="718" y="3922"/>
                    </a:lnTo>
                    <a:lnTo>
                      <a:pt x="775" y="3934"/>
                    </a:lnTo>
                    <a:lnTo>
                      <a:pt x="838" y="3916"/>
                    </a:lnTo>
                    <a:lnTo>
                      <a:pt x="965" y="3803"/>
                    </a:lnTo>
                    <a:lnTo>
                      <a:pt x="997" y="3776"/>
                    </a:lnTo>
                    <a:lnTo>
                      <a:pt x="1031" y="3760"/>
                    </a:lnTo>
                    <a:lnTo>
                      <a:pt x="1064" y="3752"/>
                    </a:lnTo>
                    <a:lnTo>
                      <a:pt x="1099" y="3764"/>
                    </a:lnTo>
                    <a:lnTo>
                      <a:pt x="1174" y="3797"/>
                    </a:lnTo>
                    <a:lnTo>
                      <a:pt x="1247" y="3817"/>
                    </a:lnTo>
                    <a:lnTo>
                      <a:pt x="1316" y="3812"/>
                    </a:lnTo>
                    <a:lnTo>
                      <a:pt x="1368" y="3773"/>
                    </a:lnTo>
                    <a:lnTo>
                      <a:pt x="1420" y="3723"/>
                    </a:lnTo>
                    <a:lnTo>
                      <a:pt x="1495" y="3694"/>
                    </a:lnTo>
                    <a:lnTo>
                      <a:pt x="1589" y="3675"/>
                    </a:lnTo>
                    <a:lnTo>
                      <a:pt x="1704" y="3657"/>
                    </a:lnTo>
                    <a:lnTo>
                      <a:pt x="1816" y="3624"/>
                    </a:lnTo>
                    <a:lnTo>
                      <a:pt x="1905" y="3581"/>
                    </a:lnTo>
                    <a:lnTo>
                      <a:pt x="1965" y="3527"/>
                    </a:lnTo>
                    <a:lnTo>
                      <a:pt x="1980" y="3466"/>
                    </a:lnTo>
                    <a:lnTo>
                      <a:pt x="1980" y="3416"/>
                    </a:lnTo>
                    <a:lnTo>
                      <a:pt x="1985" y="3384"/>
                    </a:lnTo>
                    <a:lnTo>
                      <a:pt x="2009" y="3363"/>
                    </a:lnTo>
                    <a:lnTo>
                      <a:pt x="2044" y="3350"/>
                    </a:lnTo>
                    <a:lnTo>
                      <a:pt x="2090" y="3323"/>
                    </a:lnTo>
                    <a:lnTo>
                      <a:pt x="2134" y="3270"/>
                    </a:lnTo>
                    <a:lnTo>
                      <a:pt x="2165" y="3196"/>
                    </a:lnTo>
                    <a:lnTo>
                      <a:pt x="2178" y="3099"/>
                    </a:lnTo>
                    <a:lnTo>
                      <a:pt x="2165" y="2954"/>
                    </a:lnTo>
                    <a:lnTo>
                      <a:pt x="2142" y="2783"/>
                    </a:lnTo>
                    <a:lnTo>
                      <a:pt x="2137" y="2638"/>
                    </a:lnTo>
                    <a:lnTo>
                      <a:pt x="2149" y="2590"/>
                    </a:lnTo>
                    <a:lnTo>
                      <a:pt x="2178" y="2576"/>
                    </a:lnTo>
                    <a:lnTo>
                      <a:pt x="2427" y="2586"/>
                    </a:lnTo>
                    <a:lnTo>
                      <a:pt x="2570" y="2602"/>
                    </a:lnTo>
                    <a:lnTo>
                      <a:pt x="2675" y="2629"/>
                    </a:lnTo>
                    <a:lnTo>
                      <a:pt x="2775" y="2659"/>
                    </a:lnTo>
                    <a:lnTo>
                      <a:pt x="2795" y="2647"/>
                    </a:lnTo>
                    <a:lnTo>
                      <a:pt x="2791" y="2611"/>
                    </a:lnTo>
                    <a:lnTo>
                      <a:pt x="2767" y="2526"/>
                    </a:lnTo>
                    <a:lnTo>
                      <a:pt x="2770" y="2481"/>
                    </a:lnTo>
                    <a:lnTo>
                      <a:pt x="2791" y="2422"/>
                    </a:lnTo>
                    <a:lnTo>
                      <a:pt x="2844" y="2310"/>
                    </a:lnTo>
                    <a:lnTo>
                      <a:pt x="2931" y="2165"/>
                    </a:lnTo>
                    <a:lnTo>
                      <a:pt x="2980" y="2100"/>
                    </a:lnTo>
                    <a:lnTo>
                      <a:pt x="3032" y="2055"/>
                    </a:lnTo>
                    <a:lnTo>
                      <a:pt x="3089" y="2036"/>
                    </a:lnTo>
                    <a:lnTo>
                      <a:pt x="3143" y="2053"/>
                    </a:lnTo>
                    <a:lnTo>
                      <a:pt x="3281" y="2125"/>
                    </a:lnTo>
                    <a:lnTo>
                      <a:pt x="3444" y="2178"/>
                    </a:lnTo>
                    <a:lnTo>
                      <a:pt x="3518" y="2185"/>
                    </a:lnTo>
                    <a:lnTo>
                      <a:pt x="3580" y="2178"/>
                    </a:lnTo>
                    <a:lnTo>
                      <a:pt x="3621" y="2149"/>
                    </a:lnTo>
                    <a:lnTo>
                      <a:pt x="3637" y="2097"/>
                    </a:lnTo>
                    <a:lnTo>
                      <a:pt x="3646" y="1979"/>
                    </a:lnTo>
                    <a:lnTo>
                      <a:pt x="3665" y="1884"/>
                    </a:lnTo>
                    <a:lnTo>
                      <a:pt x="3683" y="1847"/>
                    </a:lnTo>
                    <a:lnTo>
                      <a:pt x="3706" y="1815"/>
                    </a:lnTo>
                    <a:lnTo>
                      <a:pt x="3737" y="1795"/>
                    </a:lnTo>
                    <a:lnTo>
                      <a:pt x="3773" y="1784"/>
                    </a:lnTo>
                    <a:lnTo>
                      <a:pt x="3886" y="1750"/>
                    </a:lnTo>
                    <a:lnTo>
                      <a:pt x="3943" y="1675"/>
                    </a:lnTo>
                    <a:lnTo>
                      <a:pt x="3967" y="1647"/>
                    </a:lnTo>
                    <a:lnTo>
                      <a:pt x="4004" y="1622"/>
                    </a:lnTo>
                    <a:lnTo>
                      <a:pt x="4052" y="1599"/>
                    </a:lnTo>
                    <a:lnTo>
                      <a:pt x="4106" y="1583"/>
                    </a:lnTo>
                    <a:lnTo>
                      <a:pt x="4158" y="1575"/>
                    </a:lnTo>
                    <a:lnTo>
                      <a:pt x="4200" y="1580"/>
                    </a:lnTo>
                    <a:lnTo>
                      <a:pt x="4234" y="1602"/>
                    </a:lnTo>
                    <a:lnTo>
                      <a:pt x="4248" y="1639"/>
                    </a:lnTo>
                    <a:lnTo>
                      <a:pt x="4258" y="1743"/>
                    </a:lnTo>
                    <a:lnTo>
                      <a:pt x="4284" y="1847"/>
                    </a:lnTo>
                    <a:lnTo>
                      <a:pt x="4304" y="1889"/>
                    </a:lnTo>
                    <a:lnTo>
                      <a:pt x="4331" y="1928"/>
                    </a:lnTo>
                    <a:lnTo>
                      <a:pt x="4367" y="1957"/>
                    </a:lnTo>
                    <a:lnTo>
                      <a:pt x="4408" y="1971"/>
                    </a:lnTo>
                    <a:lnTo>
                      <a:pt x="4467" y="1984"/>
                    </a:lnTo>
                    <a:lnTo>
                      <a:pt x="4531" y="2012"/>
                    </a:lnTo>
                    <a:lnTo>
                      <a:pt x="4596" y="2053"/>
                    </a:lnTo>
                    <a:lnTo>
                      <a:pt x="4660" y="2105"/>
                    </a:lnTo>
                    <a:lnTo>
                      <a:pt x="4717" y="2169"/>
                    </a:lnTo>
                    <a:lnTo>
                      <a:pt x="4764" y="2244"/>
                    </a:lnTo>
                    <a:lnTo>
                      <a:pt x="4792" y="2326"/>
                    </a:lnTo>
                    <a:lnTo>
                      <a:pt x="4797" y="2422"/>
                    </a:lnTo>
                    <a:lnTo>
                      <a:pt x="4758" y="2622"/>
                    </a:lnTo>
                    <a:lnTo>
                      <a:pt x="4705" y="2807"/>
                    </a:lnTo>
                    <a:lnTo>
                      <a:pt x="4689" y="2885"/>
                    </a:lnTo>
                    <a:lnTo>
                      <a:pt x="4689" y="2949"/>
                    </a:lnTo>
                    <a:lnTo>
                      <a:pt x="4710" y="2991"/>
                    </a:lnTo>
                    <a:lnTo>
                      <a:pt x="4762" y="3016"/>
                    </a:lnTo>
                    <a:lnTo>
                      <a:pt x="5054" y="3058"/>
                    </a:lnTo>
                    <a:lnTo>
                      <a:pt x="5195" y="3094"/>
                    </a:lnTo>
                    <a:lnTo>
                      <a:pt x="5258" y="3118"/>
                    </a:lnTo>
                    <a:lnTo>
                      <a:pt x="5310" y="3152"/>
                    </a:lnTo>
                    <a:lnTo>
                      <a:pt x="5491" y="3305"/>
                    </a:lnTo>
                    <a:lnTo>
                      <a:pt x="5575" y="3366"/>
                    </a:lnTo>
                    <a:lnTo>
                      <a:pt x="5652" y="3395"/>
                    </a:lnTo>
                    <a:lnTo>
                      <a:pt x="5716" y="3403"/>
                    </a:lnTo>
                    <a:lnTo>
                      <a:pt x="5755" y="3432"/>
                    </a:lnTo>
                    <a:lnTo>
                      <a:pt x="5780" y="3484"/>
                    </a:lnTo>
                    <a:lnTo>
                      <a:pt x="5796" y="3565"/>
                    </a:lnTo>
                    <a:lnTo>
                      <a:pt x="5841" y="3760"/>
                    </a:lnTo>
                    <a:lnTo>
                      <a:pt x="5875" y="3833"/>
                    </a:lnTo>
                    <a:lnTo>
                      <a:pt x="5915" y="3880"/>
                    </a:lnTo>
                    <a:lnTo>
                      <a:pt x="5937" y="3926"/>
                    </a:lnTo>
                    <a:lnTo>
                      <a:pt x="5937" y="3921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0" name="Freeform 14"/>
              <p:cNvSpPr>
                <a:spLocks noChangeAspect="1"/>
              </p:cNvSpPr>
              <p:nvPr/>
            </p:nvSpPr>
            <p:spPr bwMode="auto">
              <a:xfrm>
                <a:off x="991" y="699"/>
                <a:ext cx="782" cy="633"/>
              </a:xfrm>
              <a:custGeom>
                <a:avLst/>
                <a:gdLst>
                  <a:gd name="T0" fmla="*/ 0 w 4047"/>
                  <a:gd name="T1" fmla="*/ 0 h 3553"/>
                  <a:gd name="T2" fmla="*/ 0 w 4047"/>
                  <a:gd name="T3" fmla="*/ 0 h 3553"/>
                  <a:gd name="T4" fmla="*/ 0 w 4047"/>
                  <a:gd name="T5" fmla="*/ 0 h 3553"/>
                  <a:gd name="T6" fmla="*/ 0 w 4047"/>
                  <a:gd name="T7" fmla="*/ 0 h 3553"/>
                  <a:gd name="T8" fmla="*/ 0 w 4047"/>
                  <a:gd name="T9" fmla="*/ 0 h 3553"/>
                  <a:gd name="T10" fmla="*/ 0 w 4047"/>
                  <a:gd name="T11" fmla="*/ 0 h 3553"/>
                  <a:gd name="T12" fmla="*/ 0 w 4047"/>
                  <a:gd name="T13" fmla="*/ 0 h 3553"/>
                  <a:gd name="T14" fmla="*/ 0 w 4047"/>
                  <a:gd name="T15" fmla="*/ 0 h 3553"/>
                  <a:gd name="T16" fmla="*/ 0 w 4047"/>
                  <a:gd name="T17" fmla="*/ 0 h 3553"/>
                  <a:gd name="T18" fmla="*/ 0 w 4047"/>
                  <a:gd name="T19" fmla="*/ 0 h 3553"/>
                  <a:gd name="T20" fmla="*/ 0 w 4047"/>
                  <a:gd name="T21" fmla="*/ 0 h 3553"/>
                  <a:gd name="T22" fmla="*/ 0 w 4047"/>
                  <a:gd name="T23" fmla="*/ 0 h 3553"/>
                  <a:gd name="T24" fmla="*/ 0 w 4047"/>
                  <a:gd name="T25" fmla="*/ 0 h 3553"/>
                  <a:gd name="T26" fmla="*/ 0 w 4047"/>
                  <a:gd name="T27" fmla="*/ 0 h 3553"/>
                  <a:gd name="T28" fmla="*/ 0 w 4047"/>
                  <a:gd name="T29" fmla="*/ 0 h 3553"/>
                  <a:gd name="T30" fmla="*/ 0 w 4047"/>
                  <a:gd name="T31" fmla="*/ 0 h 3553"/>
                  <a:gd name="T32" fmla="*/ 0 w 4047"/>
                  <a:gd name="T33" fmla="*/ 0 h 3553"/>
                  <a:gd name="T34" fmla="*/ 0 w 4047"/>
                  <a:gd name="T35" fmla="*/ 0 h 3553"/>
                  <a:gd name="T36" fmla="*/ 0 w 4047"/>
                  <a:gd name="T37" fmla="*/ 0 h 3553"/>
                  <a:gd name="T38" fmla="*/ 0 w 4047"/>
                  <a:gd name="T39" fmla="*/ 0 h 3553"/>
                  <a:gd name="T40" fmla="*/ 0 w 4047"/>
                  <a:gd name="T41" fmla="*/ 0 h 3553"/>
                  <a:gd name="T42" fmla="*/ 0 w 4047"/>
                  <a:gd name="T43" fmla="*/ 0 h 3553"/>
                  <a:gd name="T44" fmla="*/ 0 w 4047"/>
                  <a:gd name="T45" fmla="*/ 0 h 3553"/>
                  <a:gd name="T46" fmla="*/ 0 w 4047"/>
                  <a:gd name="T47" fmla="*/ 0 h 3553"/>
                  <a:gd name="T48" fmla="*/ 0 w 4047"/>
                  <a:gd name="T49" fmla="*/ 0 h 3553"/>
                  <a:gd name="T50" fmla="*/ 0 w 4047"/>
                  <a:gd name="T51" fmla="*/ 0 h 3553"/>
                  <a:gd name="T52" fmla="*/ 0 w 4047"/>
                  <a:gd name="T53" fmla="*/ 0 h 3553"/>
                  <a:gd name="T54" fmla="*/ 0 w 4047"/>
                  <a:gd name="T55" fmla="*/ 0 h 3553"/>
                  <a:gd name="T56" fmla="*/ 0 w 4047"/>
                  <a:gd name="T57" fmla="*/ 0 h 3553"/>
                  <a:gd name="T58" fmla="*/ 0 w 4047"/>
                  <a:gd name="T59" fmla="*/ 0 h 3553"/>
                  <a:gd name="T60" fmla="*/ 0 w 4047"/>
                  <a:gd name="T61" fmla="*/ 0 h 3553"/>
                  <a:gd name="T62" fmla="*/ 0 w 4047"/>
                  <a:gd name="T63" fmla="*/ 0 h 3553"/>
                  <a:gd name="T64" fmla="*/ 0 w 4047"/>
                  <a:gd name="T65" fmla="*/ 0 h 3553"/>
                  <a:gd name="T66" fmla="*/ 0 w 4047"/>
                  <a:gd name="T67" fmla="*/ 0 h 3553"/>
                  <a:gd name="T68" fmla="*/ 0 w 4047"/>
                  <a:gd name="T69" fmla="*/ 0 h 3553"/>
                  <a:gd name="T70" fmla="*/ 0 w 4047"/>
                  <a:gd name="T71" fmla="*/ 0 h 3553"/>
                  <a:gd name="T72" fmla="*/ 0 w 4047"/>
                  <a:gd name="T73" fmla="*/ 0 h 3553"/>
                  <a:gd name="T74" fmla="*/ 0 w 4047"/>
                  <a:gd name="T75" fmla="*/ 0 h 3553"/>
                  <a:gd name="T76" fmla="*/ 0 w 4047"/>
                  <a:gd name="T77" fmla="*/ 0 h 3553"/>
                  <a:gd name="T78" fmla="*/ 0 w 4047"/>
                  <a:gd name="T79" fmla="*/ 0 h 3553"/>
                  <a:gd name="T80" fmla="*/ 0 w 4047"/>
                  <a:gd name="T81" fmla="*/ 0 h 3553"/>
                  <a:gd name="T82" fmla="*/ 0 w 4047"/>
                  <a:gd name="T83" fmla="*/ 0 h 3553"/>
                  <a:gd name="T84" fmla="*/ 0 w 4047"/>
                  <a:gd name="T85" fmla="*/ 0 h 3553"/>
                  <a:gd name="T86" fmla="*/ 0 w 4047"/>
                  <a:gd name="T87" fmla="*/ 0 h 3553"/>
                  <a:gd name="T88" fmla="*/ 0 w 4047"/>
                  <a:gd name="T89" fmla="*/ 0 h 3553"/>
                  <a:gd name="T90" fmla="*/ 0 w 4047"/>
                  <a:gd name="T91" fmla="*/ 0 h 3553"/>
                  <a:gd name="T92" fmla="*/ 0 w 4047"/>
                  <a:gd name="T93" fmla="*/ 0 h 3553"/>
                  <a:gd name="T94" fmla="*/ 0 w 4047"/>
                  <a:gd name="T95" fmla="*/ 0 h 3553"/>
                  <a:gd name="T96" fmla="*/ 0 w 4047"/>
                  <a:gd name="T97" fmla="*/ 0 h 3553"/>
                  <a:gd name="T98" fmla="*/ 0 w 4047"/>
                  <a:gd name="T99" fmla="*/ 0 h 3553"/>
                  <a:gd name="T100" fmla="*/ 0 w 4047"/>
                  <a:gd name="T101" fmla="*/ 0 h 3553"/>
                  <a:gd name="T102" fmla="*/ 0 w 4047"/>
                  <a:gd name="T103" fmla="*/ 0 h 3553"/>
                  <a:gd name="T104" fmla="*/ 0 w 4047"/>
                  <a:gd name="T105" fmla="*/ 0 h 3553"/>
                  <a:gd name="T106" fmla="*/ 0 w 4047"/>
                  <a:gd name="T107" fmla="*/ 0 h 355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047"/>
                  <a:gd name="T163" fmla="*/ 0 h 3553"/>
                  <a:gd name="T164" fmla="*/ 4047 w 4047"/>
                  <a:gd name="T165" fmla="*/ 3553 h 355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047" h="3553">
                    <a:moveTo>
                      <a:pt x="3272" y="3403"/>
                    </a:moveTo>
                    <a:lnTo>
                      <a:pt x="3257" y="3359"/>
                    </a:lnTo>
                    <a:lnTo>
                      <a:pt x="3247" y="3331"/>
                    </a:lnTo>
                    <a:lnTo>
                      <a:pt x="3252" y="3305"/>
                    </a:lnTo>
                    <a:lnTo>
                      <a:pt x="3288" y="3273"/>
                    </a:lnTo>
                    <a:lnTo>
                      <a:pt x="3409" y="3243"/>
                    </a:lnTo>
                    <a:lnTo>
                      <a:pt x="3432" y="3227"/>
                    </a:lnTo>
                    <a:lnTo>
                      <a:pt x="3444" y="3191"/>
                    </a:lnTo>
                    <a:lnTo>
                      <a:pt x="3446" y="3080"/>
                    </a:lnTo>
                    <a:lnTo>
                      <a:pt x="3420" y="2845"/>
                    </a:lnTo>
                    <a:lnTo>
                      <a:pt x="3409" y="2738"/>
                    </a:lnTo>
                    <a:lnTo>
                      <a:pt x="3442" y="2699"/>
                    </a:lnTo>
                    <a:lnTo>
                      <a:pt x="3484" y="2681"/>
                    </a:lnTo>
                    <a:lnTo>
                      <a:pt x="3528" y="2686"/>
                    </a:lnTo>
                    <a:lnTo>
                      <a:pt x="3576" y="2722"/>
                    </a:lnTo>
                    <a:lnTo>
                      <a:pt x="3622" y="2763"/>
                    </a:lnTo>
                    <a:lnTo>
                      <a:pt x="3669" y="2785"/>
                    </a:lnTo>
                    <a:lnTo>
                      <a:pt x="3717" y="2786"/>
                    </a:lnTo>
                    <a:lnTo>
                      <a:pt x="3774" y="2774"/>
                    </a:lnTo>
                    <a:lnTo>
                      <a:pt x="3851" y="2745"/>
                    </a:lnTo>
                    <a:lnTo>
                      <a:pt x="3854" y="2729"/>
                    </a:lnTo>
                    <a:lnTo>
                      <a:pt x="3833" y="2705"/>
                    </a:lnTo>
                    <a:lnTo>
                      <a:pt x="3815" y="2669"/>
                    </a:lnTo>
                    <a:lnTo>
                      <a:pt x="3818" y="2638"/>
                    </a:lnTo>
                    <a:lnTo>
                      <a:pt x="3846" y="2622"/>
                    </a:lnTo>
                    <a:lnTo>
                      <a:pt x="3901" y="2633"/>
                    </a:lnTo>
                    <a:lnTo>
                      <a:pt x="3954" y="2643"/>
                    </a:lnTo>
                    <a:lnTo>
                      <a:pt x="3974" y="2634"/>
                    </a:lnTo>
                    <a:lnTo>
                      <a:pt x="3985" y="2622"/>
                    </a:lnTo>
                    <a:lnTo>
                      <a:pt x="3999" y="2578"/>
                    </a:lnTo>
                    <a:lnTo>
                      <a:pt x="3995" y="2511"/>
                    </a:lnTo>
                    <a:lnTo>
                      <a:pt x="3995" y="2396"/>
                    </a:lnTo>
                    <a:lnTo>
                      <a:pt x="4031" y="2313"/>
                    </a:lnTo>
                    <a:lnTo>
                      <a:pt x="4043" y="2289"/>
                    </a:lnTo>
                    <a:lnTo>
                      <a:pt x="4047" y="2258"/>
                    </a:lnTo>
                    <a:lnTo>
                      <a:pt x="4034" y="2201"/>
                    </a:lnTo>
                    <a:lnTo>
                      <a:pt x="3985" y="2145"/>
                    </a:lnTo>
                    <a:lnTo>
                      <a:pt x="3942" y="2132"/>
                    </a:lnTo>
                    <a:lnTo>
                      <a:pt x="3889" y="2124"/>
                    </a:lnTo>
                    <a:lnTo>
                      <a:pt x="3805" y="2121"/>
                    </a:lnTo>
                    <a:lnTo>
                      <a:pt x="3734" y="2105"/>
                    </a:lnTo>
                    <a:lnTo>
                      <a:pt x="3684" y="2080"/>
                    </a:lnTo>
                    <a:lnTo>
                      <a:pt x="3648" y="2041"/>
                    </a:lnTo>
                    <a:lnTo>
                      <a:pt x="3564" y="2021"/>
                    </a:lnTo>
                    <a:lnTo>
                      <a:pt x="3528" y="2028"/>
                    </a:lnTo>
                    <a:lnTo>
                      <a:pt x="3496" y="2062"/>
                    </a:lnTo>
                    <a:lnTo>
                      <a:pt x="3474" y="2121"/>
                    </a:lnTo>
                    <a:lnTo>
                      <a:pt x="3468" y="2197"/>
                    </a:lnTo>
                    <a:lnTo>
                      <a:pt x="3472" y="2258"/>
                    </a:lnTo>
                    <a:lnTo>
                      <a:pt x="3480" y="2292"/>
                    </a:lnTo>
                    <a:lnTo>
                      <a:pt x="3507" y="2302"/>
                    </a:lnTo>
                    <a:lnTo>
                      <a:pt x="3544" y="2308"/>
                    </a:lnTo>
                    <a:lnTo>
                      <a:pt x="3569" y="2317"/>
                    </a:lnTo>
                    <a:lnTo>
                      <a:pt x="3578" y="2332"/>
                    </a:lnTo>
                    <a:lnTo>
                      <a:pt x="3581" y="2354"/>
                    </a:lnTo>
                    <a:lnTo>
                      <a:pt x="3573" y="2381"/>
                    </a:lnTo>
                    <a:lnTo>
                      <a:pt x="3542" y="2434"/>
                    </a:lnTo>
                    <a:lnTo>
                      <a:pt x="3500" y="2470"/>
                    </a:lnTo>
                    <a:lnTo>
                      <a:pt x="3452" y="2513"/>
                    </a:lnTo>
                    <a:lnTo>
                      <a:pt x="3442" y="2576"/>
                    </a:lnTo>
                    <a:lnTo>
                      <a:pt x="3436" y="2610"/>
                    </a:lnTo>
                    <a:lnTo>
                      <a:pt x="3423" y="2634"/>
                    </a:lnTo>
                    <a:lnTo>
                      <a:pt x="3401" y="2653"/>
                    </a:lnTo>
                    <a:lnTo>
                      <a:pt x="3365" y="2665"/>
                    </a:lnTo>
                    <a:lnTo>
                      <a:pt x="3309" y="2658"/>
                    </a:lnTo>
                    <a:lnTo>
                      <a:pt x="3275" y="2611"/>
                    </a:lnTo>
                    <a:lnTo>
                      <a:pt x="3239" y="2547"/>
                    </a:lnTo>
                    <a:lnTo>
                      <a:pt x="3185" y="2511"/>
                    </a:lnTo>
                    <a:lnTo>
                      <a:pt x="3152" y="2492"/>
                    </a:lnTo>
                    <a:lnTo>
                      <a:pt x="3128" y="2465"/>
                    </a:lnTo>
                    <a:lnTo>
                      <a:pt x="3112" y="2413"/>
                    </a:lnTo>
                    <a:lnTo>
                      <a:pt x="3104" y="2324"/>
                    </a:lnTo>
                    <a:lnTo>
                      <a:pt x="3089" y="2152"/>
                    </a:lnTo>
                    <a:lnTo>
                      <a:pt x="3076" y="2092"/>
                    </a:lnTo>
                    <a:lnTo>
                      <a:pt x="3048" y="2036"/>
                    </a:lnTo>
                    <a:lnTo>
                      <a:pt x="3009" y="1979"/>
                    </a:lnTo>
                    <a:lnTo>
                      <a:pt x="2959" y="1937"/>
                    </a:lnTo>
                    <a:lnTo>
                      <a:pt x="2902" y="1907"/>
                    </a:lnTo>
                    <a:lnTo>
                      <a:pt x="2842" y="1895"/>
                    </a:lnTo>
                    <a:lnTo>
                      <a:pt x="2749" y="1868"/>
                    </a:lnTo>
                    <a:lnTo>
                      <a:pt x="2688" y="1812"/>
                    </a:lnTo>
                    <a:lnTo>
                      <a:pt x="2670" y="1771"/>
                    </a:lnTo>
                    <a:lnTo>
                      <a:pt x="2665" y="1723"/>
                    </a:lnTo>
                    <a:lnTo>
                      <a:pt x="2681" y="1673"/>
                    </a:lnTo>
                    <a:lnTo>
                      <a:pt x="2716" y="1606"/>
                    </a:lnTo>
                    <a:lnTo>
                      <a:pt x="2794" y="1479"/>
                    </a:lnTo>
                    <a:lnTo>
                      <a:pt x="2814" y="1416"/>
                    </a:lnTo>
                    <a:lnTo>
                      <a:pt x="2815" y="1338"/>
                    </a:lnTo>
                    <a:lnTo>
                      <a:pt x="2806" y="1294"/>
                    </a:lnTo>
                    <a:lnTo>
                      <a:pt x="2790" y="1265"/>
                    </a:lnTo>
                    <a:lnTo>
                      <a:pt x="2763" y="1247"/>
                    </a:lnTo>
                    <a:lnTo>
                      <a:pt x="2730" y="1243"/>
                    </a:lnTo>
                    <a:lnTo>
                      <a:pt x="2659" y="1255"/>
                    </a:lnTo>
                    <a:lnTo>
                      <a:pt x="2590" y="1301"/>
                    </a:lnTo>
                    <a:lnTo>
                      <a:pt x="2511" y="1368"/>
                    </a:lnTo>
                    <a:lnTo>
                      <a:pt x="2421" y="1374"/>
                    </a:lnTo>
                    <a:lnTo>
                      <a:pt x="2360" y="1374"/>
                    </a:lnTo>
                    <a:lnTo>
                      <a:pt x="2312" y="1384"/>
                    </a:lnTo>
                    <a:lnTo>
                      <a:pt x="2270" y="1406"/>
                    </a:lnTo>
                    <a:lnTo>
                      <a:pt x="2233" y="1452"/>
                    </a:lnTo>
                    <a:lnTo>
                      <a:pt x="2196" y="1495"/>
                    </a:lnTo>
                    <a:lnTo>
                      <a:pt x="2160" y="1507"/>
                    </a:lnTo>
                    <a:lnTo>
                      <a:pt x="2122" y="1486"/>
                    </a:lnTo>
                    <a:lnTo>
                      <a:pt x="2072" y="1434"/>
                    </a:lnTo>
                    <a:lnTo>
                      <a:pt x="1901" y="1263"/>
                    </a:lnTo>
                    <a:lnTo>
                      <a:pt x="1717" y="1105"/>
                    </a:lnTo>
                    <a:lnTo>
                      <a:pt x="1667" y="1058"/>
                    </a:lnTo>
                    <a:lnTo>
                      <a:pt x="1648" y="1025"/>
                    </a:lnTo>
                    <a:lnTo>
                      <a:pt x="1667" y="990"/>
                    </a:lnTo>
                    <a:lnTo>
                      <a:pt x="1701" y="949"/>
                    </a:lnTo>
                    <a:lnTo>
                      <a:pt x="1769" y="880"/>
                    </a:lnTo>
                    <a:lnTo>
                      <a:pt x="1780" y="842"/>
                    </a:lnTo>
                    <a:lnTo>
                      <a:pt x="1764" y="786"/>
                    </a:lnTo>
                    <a:lnTo>
                      <a:pt x="1728" y="733"/>
                    </a:lnTo>
                    <a:lnTo>
                      <a:pt x="1669" y="712"/>
                    </a:lnTo>
                    <a:lnTo>
                      <a:pt x="1636" y="712"/>
                    </a:lnTo>
                    <a:lnTo>
                      <a:pt x="1593" y="722"/>
                    </a:lnTo>
                    <a:lnTo>
                      <a:pt x="1495" y="765"/>
                    </a:lnTo>
                    <a:lnTo>
                      <a:pt x="1391" y="802"/>
                    </a:lnTo>
                    <a:lnTo>
                      <a:pt x="1302" y="813"/>
                    </a:lnTo>
                    <a:lnTo>
                      <a:pt x="1240" y="797"/>
                    </a:lnTo>
                    <a:lnTo>
                      <a:pt x="1211" y="762"/>
                    </a:lnTo>
                    <a:lnTo>
                      <a:pt x="1195" y="696"/>
                    </a:lnTo>
                    <a:lnTo>
                      <a:pt x="1140" y="630"/>
                    </a:lnTo>
                    <a:lnTo>
                      <a:pt x="1101" y="578"/>
                    </a:lnTo>
                    <a:lnTo>
                      <a:pt x="1083" y="512"/>
                    </a:lnTo>
                    <a:lnTo>
                      <a:pt x="1081" y="431"/>
                    </a:lnTo>
                    <a:lnTo>
                      <a:pt x="1094" y="332"/>
                    </a:lnTo>
                    <a:lnTo>
                      <a:pt x="1098" y="280"/>
                    </a:lnTo>
                    <a:lnTo>
                      <a:pt x="1081" y="232"/>
                    </a:lnTo>
                    <a:lnTo>
                      <a:pt x="1021" y="148"/>
                    </a:lnTo>
                    <a:lnTo>
                      <a:pt x="926" y="72"/>
                    </a:lnTo>
                    <a:lnTo>
                      <a:pt x="815" y="0"/>
                    </a:lnTo>
                    <a:lnTo>
                      <a:pt x="809" y="100"/>
                    </a:lnTo>
                    <a:lnTo>
                      <a:pt x="799" y="211"/>
                    </a:lnTo>
                    <a:lnTo>
                      <a:pt x="802" y="268"/>
                    </a:lnTo>
                    <a:lnTo>
                      <a:pt x="793" y="304"/>
                    </a:lnTo>
                    <a:lnTo>
                      <a:pt x="762" y="327"/>
                    </a:lnTo>
                    <a:lnTo>
                      <a:pt x="702" y="337"/>
                    </a:lnTo>
                    <a:lnTo>
                      <a:pt x="620" y="344"/>
                    </a:lnTo>
                    <a:lnTo>
                      <a:pt x="530" y="357"/>
                    </a:lnTo>
                    <a:lnTo>
                      <a:pt x="437" y="389"/>
                    </a:lnTo>
                    <a:lnTo>
                      <a:pt x="394" y="412"/>
                    </a:lnTo>
                    <a:lnTo>
                      <a:pt x="349" y="447"/>
                    </a:lnTo>
                    <a:lnTo>
                      <a:pt x="264" y="504"/>
                    </a:lnTo>
                    <a:lnTo>
                      <a:pt x="179" y="549"/>
                    </a:lnTo>
                    <a:lnTo>
                      <a:pt x="111" y="597"/>
                    </a:lnTo>
                    <a:lnTo>
                      <a:pt x="91" y="628"/>
                    </a:lnTo>
                    <a:lnTo>
                      <a:pt x="80" y="672"/>
                    </a:lnTo>
                    <a:lnTo>
                      <a:pt x="64" y="973"/>
                    </a:lnTo>
                    <a:lnTo>
                      <a:pt x="41" y="1117"/>
                    </a:lnTo>
                    <a:lnTo>
                      <a:pt x="24" y="1162"/>
                    </a:lnTo>
                    <a:lnTo>
                      <a:pt x="0" y="1175"/>
                    </a:lnTo>
                    <a:lnTo>
                      <a:pt x="288" y="1202"/>
                    </a:lnTo>
                    <a:lnTo>
                      <a:pt x="448" y="1233"/>
                    </a:lnTo>
                    <a:lnTo>
                      <a:pt x="512" y="1255"/>
                    </a:lnTo>
                    <a:lnTo>
                      <a:pt x="558" y="1286"/>
                    </a:lnTo>
                    <a:lnTo>
                      <a:pt x="622" y="1346"/>
                    </a:lnTo>
                    <a:lnTo>
                      <a:pt x="677" y="1383"/>
                    </a:lnTo>
                    <a:lnTo>
                      <a:pt x="738" y="1384"/>
                    </a:lnTo>
                    <a:lnTo>
                      <a:pt x="815" y="1338"/>
                    </a:lnTo>
                    <a:lnTo>
                      <a:pt x="901" y="1285"/>
                    </a:lnTo>
                    <a:lnTo>
                      <a:pt x="942" y="1269"/>
                    </a:lnTo>
                    <a:lnTo>
                      <a:pt x="983" y="1263"/>
                    </a:lnTo>
                    <a:lnTo>
                      <a:pt x="1075" y="1259"/>
                    </a:lnTo>
                    <a:lnTo>
                      <a:pt x="1188" y="1269"/>
                    </a:lnTo>
                    <a:lnTo>
                      <a:pt x="1291" y="1279"/>
                    </a:lnTo>
                    <a:lnTo>
                      <a:pt x="1356" y="1297"/>
                    </a:lnTo>
                    <a:lnTo>
                      <a:pt x="1396" y="1326"/>
                    </a:lnTo>
                    <a:lnTo>
                      <a:pt x="1436" y="1363"/>
                    </a:lnTo>
                    <a:lnTo>
                      <a:pt x="1507" y="1423"/>
                    </a:lnTo>
                    <a:lnTo>
                      <a:pt x="1543" y="1431"/>
                    </a:lnTo>
                    <a:lnTo>
                      <a:pt x="1584" y="1426"/>
                    </a:lnTo>
                    <a:lnTo>
                      <a:pt x="1625" y="1423"/>
                    </a:lnTo>
                    <a:lnTo>
                      <a:pt x="1659" y="1447"/>
                    </a:lnTo>
                    <a:lnTo>
                      <a:pt x="1747" y="1542"/>
                    </a:lnTo>
                    <a:lnTo>
                      <a:pt x="1828" y="1615"/>
                    </a:lnTo>
                    <a:lnTo>
                      <a:pt x="1881" y="1623"/>
                    </a:lnTo>
                    <a:lnTo>
                      <a:pt x="1904" y="1631"/>
                    </a:lnTo>
                    <a:lnTo>
                      <a:pt x="1926" y="1650"/>
                    </a:lnTo>
                    <a:lnTo>
                      <a:pt x="1972" y="1721"/>
                    </a:lnTo>
                    <a:lnTo>
                      <a:pt x="2001" y="1757"/>
                    </a:lnTo>
                    <a:lnTo>
                      <a:pt x="2041" y="1771"/>
                    </a:lnTo>
                    <a:lnTo>
                      <a:pt x="2160" y="1769"/>
                    </a:lnTo>
                    <a:lnTo>
                      <a:pt x="2233" y="1780"/>
                    </a:lnTo>
                    <a:lnTo>
                      <a:pt x="2264" y="1799"/>
                    </a:lnTo>
                    <a:lnTo>
                      <a:pt x="2286" y="1827"/>
                    </a:lnTo>
                    <a:lnTo>
                      <a:pt x="2321" y="1900"/>
                    </a:lnTo>
                    <a:lnTo>
                      <a:pt x="2331" y="1985"/>
                    </a:lnTo>
                    <a:lnTo>
                      <a:pt x="2331" y="2068"/>
                    </a:lnTo>
                    <a:lnTo>
                      <a:pt x="2335" y="2145"/>
                    </a:lnTo>
                    <a:lnTo>
                      <a:pt x="2360" y="2213"/>
                    </a:lnTo>
                    <a:lnTo>
                      <a:pt x="2402" y="2269"/>
                    </a:lnTo>
                    <a:lnTo>
                      <a:pt x="2473" y="2348"/>
                    </a:lnTo>
                    <a:lnTo>
                      <a:pt x="2478" y="2389"/>
                    </a:lnTo>
                    <a:lnTo>
                      <a:pt x="2465" y="2438"/>
                    </a:lnTo>
                    <a:lnTo>
                      <a:pt x="2431" y="2511"/>
                    </a:lnTo>
                    <a:lnTo>
                      <a:pt x="2410" y="2518"/>
                    </a:lnTo>
                    <a:lnTo>
                      <a:pt x="2377" y="2521"/>
                    </a:lnTo>
                    <a:lnTo>
                      <a:pt x="2341" y="2527"/>
                    </a:lnTo>
                    <a:lnTo>
                      <a:pt x="2314" y="2547"/>
                    </a:lnTo>
                    <a:lnTo>
                      <a:pt x="2294" y="2589"/>
                    </a:lnTo>
                    <a:lnTo>
                      <a:pt x="2286" y="2665"/>
                    </a:lnTo>
                    <a:lnTo>
                      <a:pt x="2281" y="2734"/>
                    </a:lnTo>
                    <a:lnTo>
                      <a:pt x="2265" y="2766"/>
                    </a:lnTo>
                    <a:lnTo>
                      <a:pt x="2246" y="2770"/>
                    </a:lnTo>
                    <a:lnTo>
                      <a:pt x="2222" y="2763"/>
                    </a:lnTo>
                    <a:lnTo>
                      <a:pt x="2205" y="2766"/>
                    </a:lnTo>
                    <a:lnTo>
                      <a:pt x="2186" y="2786"/>
                    </a:lnTo>
                    <a:lnTo>
                      <a:pt x="2174" y="2827"/>
                    </a:lnTo>
                    <a:lnTo>
                      <a:pt x="2169" y="2890"/>
                    </a:lnTo>
                    <a:lnTo>
                      <a:pt x="2164" y="2950"/>
                    </a:lnTo>
                    <a:lnTo>
                      <a:pt x="2141" y="2986"/>
                    </a:lnTo>
                    <a:lnTo>
                      <a:pt x="2094" y="3002"/>
                    </a:lnTo>
                    <a:lnTo>
                      <a:pt x="2017" y="2999"/>
                    </a:lnTo>
                    <a:lnTo>
                      <a:pt x="1939" y="2995"/>
                    </a:lnTo>
                    <a:lnTo>
                      <a:pt x="1907" y="3012"/>
                    </a:lnTo>
                    <a:lnTo>
                      <a:pt x="1910" y="3028"/>
                    </a:lnTo>
                    <a:lnTo>
                      <a:pt x="1930" y="3048"/>
                    </a:lnTo>
                    <a:lnTo>
                      <a:pt x="2025" y="3099"/>
                    </a:lnTo>
                    <a:lnTo>
                      <a:pt x="2094" y="3123"/>
                    </a:lnTo>
                    <a:lnTo>
                      <a:pt x="2180" y="3106"/>
                    </a:lnTo>
                    <a:lnTo>
                      <a:pt x="2238" y="3082"/>
                    </a:lnTo>
                    <a:lnTo>
                      <a:pt x="2331" y="3015"/>
                    </a:lnTo>
                    <a:lnTo>
                      <a:pt x="2362" y="3000"/>
                    </a:lnTo>
                    <a:lnTo>
                      <a:pt x="2393" y="2999"/>
                    </a:lnTo>
                    <a:lnTo>
                      <a:pt x="2453" y="3023"/>
                    </a:lnTo>
                    <a:lnTo>
                      <a:pt x="2494" y="3071"/>
                    </a:lnTo>
                    <a:lnTo>
                      <a:pt x="2507" y="3123"/>
                    </a:lnTo>
                    <a:lnTo>
                      <a:pt x="2514" y="3163"/>
                    </a:lnTo>
                    <a:lnTo>
                      <a:pt x="2527" y="3186"/>
                    </a:lnTo>
                    <a:lnTo>
                      <a:pt x="2590" y="3243"/>
                    </a:lnTo>
                    <a:lnTo>
                      <a:pt x="2675" y="3319"/>
                    </a:lnTo>
                    <a:lnTo>
                      <a:pt x="2716" y="3347"/>
                    </a:lnTo>
                    <a:lnTo>
                      <a:pt x="2762" y="3359"/>
                    </a:lnTo>
                    <a:lnTo>
                      <a:pt x="2804" y="3363"/>
                    </a:lnTo>
                    <a:lnTo>
                      <a:pt x="2838" y="3379"/>
                    </a:lnTo>
                    <a:lnTo>
                      <a:pt x="2867" y="3415"/>
                    </a:lnTo>
                    <a:lnTo>
                      <a:pt x="2888" y="3476"/>
                    </a:lnTo>
                    <a:lnTo>
                      <a:pt x="2907" y="3507"/>
                    </a:lnTo>
                    <a:lnTo>
                      <a:pt x="2938" y="3529"/>
                    </a:lnTo>
                    <a:lnTo>
                      <a:pt x="3025" y="3553"/>
                    </a:lnTo>
                    <a:lnTo>
                      <a:pt x="3070" y="3553"/>
                    </a:lnTo>
                    <a:lnTo>
                      <a:pt x="3107" y="3545"/>
                    </a:lnTo>
                    <a:lnTo>
                      <a:pt x="3136" y="3533"/>
                    </a:lnTo>
                    <a:lnTo>
                      <a:pt x="3148" y="3512"/>
                    </a:lnTo>
                    <a:lnTo>
                      <a:pt x="3169" y="3459"/>
                    </a:lnTo>
                    <a:lnTo>
                      <a:pt x="3211" y="3459"/>
                    </a:lnTo>
                    <a:lnTo>
                      <a:pt x="3239" y="3459"/>
                    </a:lnTo>
                    <a:lnTo>
                      <a:pt x="3264" y="3443"/>
                    </a:lnTo>
                    <a:lnTo>
                      <a:pt x="3275" y="3408"/>
                    </a:lnTo>
                    <a:lnTo>
                      <a:pt x="3257" y="3359"/>
                    </a:lnTo>
                    <a:lnTo>
                      <a:pt x="3247" y="3331"/>
                    </a:lnTo>
                    <a:lnTo>
                      <a:pt x="3252" y="3305"/>
                    </a:lnTo>
                    <a:lnTo>
                      <a:pt x="3288" y="3273"/>
                    </a:lnTo>
                    <a:lnTo>
                      <a:pt x="3409" y="3243"/>
                    </a:lnTo>
                    <a:lnTo>
                      <a:pt x="3432" y="3227"/>
                    </a:lnTo>
                    <a:lnTo>
                      <a:pt x="3444" y="3191"/>
                    </a:lnTo>
                    <a:lnTo>
                      <a:pt x="3446" y="3080"/>
                    </a:lnTo>
                    <a:lnTo>
                      <a:pt x="3420" y="2845"/>
                    </a:lnTo>
                    <a:lnTo>
                      <a:pt x="3409" y="2734"/>
                    </a:lnTo>
                    <a:lnTo>
                      <a:pt x="3416" y="2852"/>
                    </a:lnTo>
                    <a:lnTo>
                      <a:pt x="3436" y="2979"/>
                    </a:lnTo>
                    <a:lnTo>
                      <a:pt x="3442" y="3087"/>
                    </a:lnTo>
                    <a:lnTo>
                      <a:pt x="3439" y="3164"/>
                    </a:lnTo>
                    <a:lnTo>
                      <a:pt x="3425" y="3228"/>
                    </a:lnTo>
                    <a:lnTo>
                      <a:pt x="3404" y="3236"/>
                    </a:lnTo>
                    <a:lnTo>
                      <a:pt x="3362" y="3244"/>
                    </a:lnTo>
                    <a:lnTo>
                      <a:pt x="3285" y="3269"/>
                    </a:lnTo>
                    <a:lnTo>
                      <a:pt x="3244" y="3332"/>
                    </a:lnTo>
                    <a:lnTo>
                      <a:pt x="3272" y="3403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1" name="Freeform 15"/>
              <p:cNvSpPr>
                <a:spLocks noChangeAspect="1"/>
              </p:cNvSpPr>
              <p:nvPr/>
            </p:nvSpPr>
            <p:spPr bwMode="auto">
              <a:xfrm>
                <a:off x="2324" y="1324"/>
                <a:ext cx="217" cy="279"/>
              </a:xfrm>
              <a:custGeom>
                <a:avLst/>
                <a:gdLst>
                  <a:gd name="T0" fmla="*/ 0 w 1123"/>
                  <a:gd name="T1" fmla="*/ 0 h 1572"/>
                  <a:gd name="T2" fmla="*/ 0 w 1123"/>
                  <a:gd name="T3" fmla="*/ 0 h 1572"/>
                  <a:gd name="T4" fmla="*/ 0 w 1123"/>
                  <a:gd name="T5" fmla="*/ 0 h 1572"/>
                  <a:gd name="T6" fmla="*/ 0 w 1123"/>
                  <a:gd name="T7" fmla="*/ 0 h 1572"/>
                  <a:gd name="T8" fmla="*/ 0 w 1123"/>
                  <a:gd name="T9" fmla="*/ 0 h 1572"/>
                  <a:gd name="T10" fmla="*/ 0 w 1123"/>
                  <a:gd name="T11" fmla="*/ 0 h 1572"/>
                  <a:gd name="T12" fmla="*/ 0 w 1123"/>
                  <a:gd name="T13" fmla="*/ 0 h 1572"/>
                  <a:gd name="T14" fmla="*/ 0 w 1123"/>
                  <a:gd name="T15" fmla="*/ 0 h 1572"/>
                  <a:gd name="T16" fmla="*/ 0 w 1123"/>
                  <a:gd name="T17" fmla="*/ 0 h 1572"/>
                  <a:gd name="T18" fmla="*/ 0 w 1123"/>
                  <a:gd name="T19" fmla="*/ 0 h 1572"/>
                  <a:gd name="T20" fmla="*/ 0 w 1123"/>
                  <a:gd name="T21" fmla="*/ 0 h 1572"/>
                  <a:gd name="T22" fmla="*/ 0 w 1123"/>
                  <a:gd name="T23" fmla="*/ 0 h 1572"/>
                  <a:gd name="T24" fmla="*/ 0 w 1123"/>
                  <a:gd name="T25" fmla="*/ 0 h 1572"/>
                  <a:gd name="T26" fmla="*/ 0 w 1123"/>
                  <a:gd name="T27" fmla="*/ 0 h 1572"/>
                  <a:gd name="T28" fmla="*/ 0 w 1123"/>
                  <a:gd name="T29" fmla="*/ 0 h 1572"/>
                  <a:gd name="T30" fmla="*/ 0 w 1123"/>
                  <a:gd name="T31" fmla="*/ 0 h 1572"/>
                  <a:gd name="T32" fmla="*/ 0 w 1123"/>
                  <a:gd name="T33" fmla="*/ 0 h 1572"/>
                  <a:gd name="T34" fmla="*/ 0 w 1123"/>
                  <a:gd name="T35" fmla="*/ 0 h 1572"/>
                  <a:gd name="T36" fmla="*/ 0 w 1123"/>
                  <a:gd name="T37" fmla="*/ 0 h 1572"/>
                  <a:gd name="T38" fmla="*/ 0 w 1123"/>
                  <a:gd name="T39" fmla="*/ 0 h 1572"/>
                  <a:gd name="T40" fmla="*/ 0 w 1123"/>
                  <a:gd name="T41" fmla="*/ 0 h 1572"/>
                  <a:gd name="T42" fmla="*/ 0 w 1123"/>
                  <a:gd name="T43" fmla="*/ 0 h 1572"/>
                  <a:gd name="T44" fmla="*/ 0 w 1123"/>
                  <a:gd name="T45" fmla="*/ 0 h 1572"/>
                  <a:gd name="T46" fmla="*/ 0 w 1123"/>
                  <a:gd name="T47" fmla="*/ 0 h 1572"/>
                  <a:gd name="T48" fmla="*/ 0 w 1123"/>
                  <a:gd name="T49" fmla="*/ 0 h 1572"/>
                  <a:gd name="T50" fmla="*/ 0 w 1123"/>
                  <a:gd name="T51" fmla="*/ 0 h 1572"/>
                  <a:gd name="T52" fmla="*/ 0 w 1123"/>
                  <a:gd name="T53" fmla="*/ 0 h 1572"/>
                  <a:gd name="T54" fmla="*/ 0 w 1123"/>
                  <a:gd name="T55" fmla="*/ 0 h 1572"/>
                  <a:gd name="T56" fmla="*/ 0 w 1123"/>
                  <a:gd name="T57" fmla="*/ 0 h 1572"/>
                  <a:gd name="T58" fmla="*/ 0 w 1123"/>
                  <a:gd name="T59" fmla="*/ 0 h 1572"/>
                  <a:gd name="T60" fmla="*/ 0 w 1123"/>
                  <a:gd name="T61" fmla="*/ 0 h 1572"/>
                  <a:gd name="T62" fmla="*/ 0 w 1123"/>
                  <a:gd name="T63" fmla="*/ 0 h 1572"/>
                  <a:gd name="T64" fmla="*/ 0 w 1123"/>
                  <a:gd name="T65" fmla="*/ 0 h 1572"/>
                  <a:gd name="T66" fmla="*/ 0 w 1123"/>
                  <a:gd name="T67" fmla="*/ 0 h 1572"/>
                  <a:gd name="T68" fmla="*/ 0 w 1123"/>
                  <a:gd name="T69" fmla="*/ 0 h 1572"/>
                  <a:gd name="T70" fmla="*/ 0 w 1123"/>
                  <a:gd name="T71" fmla="*/ 0 h 1572"/>
                  <a:gd name="T72" fmla="*/ 0 w 1123"/>
                  <a:gd name="T73" fmla="*/ 0 h 1572"/>
                  <a:gd name="T74" fmla="*/ 0 w 1123"/>
                  <a:gd name="T75" fmla="*/ 0 h 1572"/>
                  <a:gd name="T76" fmla="*/ 0 w 1123"/>
                  <a:gd name="T77" fmla="*/ 0 h 1572"/>
                  <a:gd name="T78" fmla="*/ 0 w 1123"/>
                  <a:gd name="T79" fmla="*/ 0 h 1572"/>
                  <a:gd name="T80" fmla="*/ 0 w 1123"/>
                  <a:gd name="T81" fmla="*/ 0 h 1572"/>
                  <a:gd name="T82" fmla="*/ 0 w 1123"/>
                  <a:gd name="T83" fmla="*/ 0 h 1572"/>
                  <a:gd name="T84" fmla="*/ 0 w 1123"/>
                  <a:gd name="T85" fmla="*/ 0 h 1572"/>
                  <a:gd name="T86" fmla="*/ 0 w 1123"/>
                  <a:gd name="T87" fmla="*/ 0 h 1572"/>
                  <a:gd name="T88" fmla="*/ 0 w 1123"/>
                  <a:gd name="T89" fmla="*/ 0 h 15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23"/>
                  <a:gd name="T136" fmla="*/ 0 h 1572"/>
                  <a:gd name="T137" fmla="*/ 1123 w 1123"/>
                  <a:gd name="T138" fmla="*/ 1572 h 157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23" h="1572">
                    <a:moveTo>
                      <a:pt x="12" y="874"/>
                    </a:moveTo>
                    <a:lnTo>
                      <a:pt x="24" y="886"/>
                    </a:lnTo>
                    <a:lnTo>
                      <a:pt x="44" y="892"/>
                    </a:lnTo>
                    <a:lnTo>
                      <a:pt x="76" y="882"/>
                    </a:lnTo>
                    <a:lnTo>
                      <a:pt x="113" y="858"/>
                    </a:lnTo>
                    <a:lnTo>
                      <a:pt x="173" y="805"/>
                    </a:lnTo>
                    <a:lnTo>
                      <a:pt x="182" y="772"/>
                    </a:lnTo>
                    <a:lnTo>
                      <a:pt x="186" y="724"/>
                    </a:lnTo>
                    <a:lnTo>
                      <a:pt x="205" y="624"/>
                    </a:lnTo>
                    <a:lnTo>
                      <a:pt x="258" y="568"/>
                    </a:lnTo>
                    <a:lnTo>
                      <a:pt x="302" y="535"/>
                    </a:lnTo>
                    <a:lnTo>
                      <a:pt x="298" y="485"/>
                    </a:lnTo>
                    <a:lnTo>
                      <a:pt x="297" y="451"/>
                    </a:lnTo>
                    <a:lnTo>
                      <a:pt x="306" y="429"/>
                    </a:lnTo>
                    <a:lnTo>
                      <a:pt x="347" y="389"/>
                    </a:lnTo>
                    <a:lnTo>
                      <a:pt x="374" y="340"/>
                    </a:lnTo>
                    <a:lnTo>
                      <a:pt x="358" y="280"/>
                    </a:lnTo>
                    <a:lnTo>
                      <a:pt x="438" y="281"/>
                    </a:lnTo>
                    <a:lnTo>
                      <a:pt x="502" y="295"/>
                    </a:lnTo>
                    <a:lnTo>
                      <a:pt x="607" y="328"/>
                    </a:lnTo>
                    <a:lnTo>
                      <a:pt x="654" y="339"/>
                    </a:lnTo>
                    <a:lnTo>
                      <a:pt x="686" y="335"/>
                    </a:lnTo>
                    <a:lnTo>
                      <a:pt x="700" y="319"/>
                    </a:lnTo>
                    <a:lnTo>
                      <a:pt x="707" y="292"/>
                    </a:lnTo>
                    <a:lnTo>
                      <a:pt x="722" y="259"/>
                    </a:lnTo>
                    <a:lnTo>
                      <a:pt x="748" y="228"/>
                    </a:lnTo>
                    <a:lnTo>
                      <a:pt x="828" y="166"/>
                    </a:lnTo>
                    <a:lnTo>
                      <a:pt x="868" y="131"/>
                    </a:lnTo>
                    <a:lnTo>
                      <a:pt x="898" y="89"/>
                    </a:lnTo>
                    <a:lnTo>
                      <a:pt x="948" y="0"/>
                    </a:lnTo>
                    <a:lnTo>
                      <a:pt x="955" y="114"/>
                    </a:lnTo>
                    <a:lnTo>
                      <a:pt x="991" y="180"/>
                    </a:lnTo>
                    <a:lnTo>
                      <a:pt x="1007" y="216"/>
                    </a:lnTo>
                    <a:lnTo>
                      <a:pt x="1007" y="235"/>
                    </a:lnTo>
                    <a:lnTo>
                      <a:pt x="996" y="263"/>
                    </a:lnTo>
                    <a:lnTo>
                      <a:pt x="963" y="311"/>
                    </a:lnTo>
                    <a:lnTo>
                      <a:pt x="907" y="360"/>
                    </a:lnTo>
                    <a:lnTo>
                      <a:pt x="812" y="439"/>
                    </a:lnTo>
                    <a:lnTo>
                      <a:pt x="775" y="468"/>
                    </a:lnTo>
                    <a:lnTo>
                      <a:pt x="722" y="496"/>
                    </a:lnTo>
                    <a:lnTo>
                      <a:pt x="694" y="521"/>
                    </a:lnTo>
                    <a:lnTo>
                      <a:pt x="714" y="542"/>
                    </a:lnTo>
                    <a:lnTo>
                      <a:pt x="771" y="551"/>
                    </a:lnTo>
                    <a:lnTo>
                      <a:pt x="834" y="539"/>
                    </a:lnTo>
                    <a:lnTo>
                      <a:pt x="892" y="521"/>
                    </a:lnTo>
                    <a:lnTo>
                      <a:pt x="952" y="523"/>
                    </a:lnTo>
                    <a:lnTo>
                      <a:pt x="1007" y="544"/>
                    </a:lnTo>
                    <a:lnTo>
                      <a:pt x="1050" y="580"/>
                    </a:lnTo>
                    <a:lnTo>
                      <a:pt x="1111" y="648"/>
                    </a:lnTo>
                    <a:lnTo>
                      <a:pt x="1123" y="686"/>
                    </a:lnTo>
                    <a:lnTo>
                      <a:pt x="1103" y="750"/>
                    </a:lnTo>
                    <a:lnTo>
                      <a:pt x="1060" y="879"/>
                    </a:lnTo>
                    <a:lnTo>
                      <a:pt x="1063" y="1002"/>
                    </a:lnTo>
                    <a:lnTo>
                      <a:pt x="1066" y="1070"/>
                    </a:lnTo>
                    <a:lnTo>
                      <a:pt x="1050" y="1125"/>
                    </a:lnTo>
                    <a:lnTo>
                      <a:pt x="1016" y="1171"/>
                    </a:lnTo>
                    <a:lnTo>
                      <a:pt x="959" y="1218"/>
                    </a:lnTo>
                    <a:lnTo>
                      <a:pt x="874" y="1295"/>
                    </a:lnTo>
                    <a:lnTo>
                      <a:pt x="852" y="1377"/>
                    </a:lnTo>
                    <a:lnTo>
                      <a:pt x="847" y="1434"/>
                    </a:lnTo>
                    <a:lnTo>
                      <a:pt x="826" y="1492"/>
                    </a:lnTo>
                    <a:lnTo>
                      <a:pt x="798" y="1538"/>
                    </a:lnTo>
                    <a:lnTo>
                      <a:pt x="782" y="1548"/>
                    </a:lnTo>
                    <a:lnTo>
                      <a:pt x="763" y="1548"/>
                    </a:lnTo>
                    <a:lnTo>
                      <a:pt x="700" y="1524"/>
                    </a:lnTo>
                    <a:lnTo>
                      <a:pt x="677" y="1524"/>
                    </a:lnTo>
                    <a:lnTo>
                      <a:pt x="654" y="1543"/>
                    </a:lnTo>
                    <a:lnTo>
                      <a:pt x="618" y="1570"/>
                    </a:lnTo>
                    <a:lnTo>
                      <a:pt x="590" y="1534"/>
                    </a:lnTo>
                    <a:lnTo>
                      <a:pt x="569" y="1507"/>
                    </a:lnTo>
                    <a:lnTo>
                      <a:pt x="542" y="1498"/>
                    </a:lnTo>
                    <a:lnTo>
                      <a:pt x="461" y="1528"/>
                    </a:lnTo>
                    <a:lnTo>
                      <a:pt x="405" y="1556"/>
                    </a:lnTo>
                    <a:lnTo>
                      <a:pt x="340" y="1572"/>
                    </a:lnTo>
                    <a:lnTo>
                      <a:pt x="311" y="1567"/>
                    </a:lnTo>
                    <a:lnTo>
                      <a:pt x="285" y="1550"/>
                    </a:lnTo>
                    <a:lnTo>
                      <a:pt x="270" y="1519"/>
                    </a:lnTo>
                    <a:lnTo>
                      <a:pt x="263" y="1471"/>
                    </a:lnTo>
                    <a:lnTo>
                      <a:pt x="253" y="1298"/>
                    </a:lnTo>
                    <a:lnTo>
                      <a:pt x="237" y="1259"/>
                    </a:lnTo>
                    <a:lnTo>
                      <a:pt x="205" y="1259"/>
                    </a:lnTo>
                    <a:lnTo>
                      <a:pt x="166" y="1270"/>
                    </a:lnTo>
                    <a:lnTo>
                      <a:pt x="142" y="1263"/>
                    </a:lnTo>
                    <a:lnTo>
                      <a:pt x="124" y="1235"/>
                    </a:lnTo>
                    <a:lnTo>
                      <a:pt x="118" y="1187"/>
                    </a:lnTo>
                    <a:lnTo>
                      <a:pt x="106" y="1113"/>
                    </a:lnTo>
                    <a:lnTo>
                      <a:pt x="60" y="1061"/>
                    </a:lnTo>
                    <a:lnTo>
                      <a:pt x="12" y="1002"/>
                    </a:lnTo>
                    <a:lnTo>
                      <a:pt x="0" y="946"/>
                    </a:lnTo>
                    <a:lnTo>
                      <a:pt x="12" y="874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2" name="Freeform 16"/>
              <p:cNvSpPr>
                <a:spLocks noChangeAspect="1"/>
              </p:cNvSpPr>
              <p:nvPr/>
            </p:nvSpPr>
            <p:spPr bwMode="auto">
              <a:xfrm>
                <a:off x="1148" y="1233"/>
                <a:ext cx="723" cy="505"/>
              </a:xfrm>
              <a:custGeom>
                <a:avLst/>
                <a:gdLst>
                  <a:gd name="T0" fmla="*/ 0 w 3735"/>
                  <a:gd name="T1" fmla="*/ 0 h 2829"/>
                  <a:gd name="T2" fmla="*/ 0 w 3735"/>
                  <a:gd name="T3" fmla="*/ 0 h 2829"/>
                  <a:gd name="T4" fmla="*/ 0 w 3735"/>
                  <a:gd name="T5" fmla="*/ 0 h 2829"/>
                  <a:gd name="T6" fmla="*/ 0 w 3735"/>
                  <a:gd name="T7" fmla="*/ 0 h 2829"/>
                  <a:gd name="T8" fmla="*/ 0 w 3735"/>
                  <a:gd name="T9" fmla="*/ 0 h 2829"/>
                  <a:gd name="T10" fmla="*/ 0 w 3735"/>
                  <a:gd name="T11" fmla="*/ 0 h 2829"/>
                  <a:gd name="T12" fmla="*/ 0 w 3735"/>
                  <a:gd name="T13" fmla="*/ 0 h 2829"/>
                  <a:gd name="T14" fmla="*/ 0 w 3735"/>
                  <a:gd name="T15" fmla="*/ 0 h 2829"/>
                  <a:gd name="T16" fmla="*/ 0 w 3735"/>
                  <a:gd name="T17" fmla="*/ 0 h 2829"/>
                  <a:gd name="T18" fmla="*/ 0 w 3735"/>
                  <a:gd name="T19" fmla="*/ 0 h 2829"/>
                  <a:gd name="T20" fmla="*/ 0 w 3735"/>
                  <a:gd name="T21" fmla="*/ 0 h 2829"/>
                  <a:gd name="T22" fmla="*/ 0 w 3735"/>
                  <a:gd name="T23" fmla="*/ 0 h 2829"/>
                  <a:gd name="T24" fmla="*/ 0 w 3735"/>
                  <a:gd name="T25" fmla="*/ 0 h 2829"/>
                  <a:gd name="T26" fmla="*/ 0 w 3735"/>
                  <a:gd name="T27" fmla="*/ 0 h 2829"/>
                  <a:gd name="T28" fmla="*/ 0 w 3735"/>
                  <a:gd name="T29" fmla="*/ 0 h 2829"/>
                  <a:gd name="T30" fmla="*/ 0 w 3735"/>
                  <a:gd name="T31" fmla="*/ 0 h 2829"/>
                  <a:gd name="T32" fmla="*/ 0 w 3735"/>
                  <a:gd name="T33" fmla="*/ 0 h 2829"/>
                  <a:gd name="T34" fmla="*/ 0 w 3735"/>
                  <a:gd name="T35" fmla="*/ 0 h 2829"/>
                  <a:gd name="T36" fmla="*/ 0 w 3735"/>
                  <a:gd name="T37" fmla="*/ 0 h 2829"/>
                  <a:gd name="T38" fmla="*/ 0 w 3735"/>
                  <a:gd name="T39" fmla="*/ 0 h 2829"/>
                  <a:gd name="T40" fmla="*/ 0 w 3735"/>
                  <a:gd name="T41" fmla="*/ 0 h 2829"/>
                  <a:gd name="T42" fmla="*/ 0 w 3735"/>
                  <a:gd name="T43" fmla="*/ 0 h 2829"/>
                  <a:gd name="T44" fmla="*/ 0 w 3735"/>
                  <a:gd name="T45" fmla="*/ 0 h 2829"/>
                  <a:gd name="T46" fmla="*/ 0 w 3735"/>
                  <a:gd name="T47" fmla="*/ 0 h 2829"/>
                  <a:gd name="T48" fmla="*/ 0 w 3735"/>
                  <a:gd name="T49" fmla="*/ 0 h 2829"/>
                  <a:gd name="T50" fmla="*/ 0 w 3735"/>
                  <a:gd name="T51" fmla="*/ 0 h 2829"/>
                  <a:gd name="T52" fmla="*/ 0 w 3735"/>
                  <a:gd name="T53" fmla="*/ 0 h 2829"/>
                  <a:gd name="T54" fmla="*/ 0 w 3735"/>
                  <a:gd name="T55" fmla="*/ 0 h 2829"/>
                  <a:gd name="T56" fmla="*/ 0 w 3735"/>
                  <a:gd name="T57" fmla="*/ 0 h 2829"/>
                  <a:gd name="T58" fmla="*/ 0 w 3735"/>
                  <a:gd name="T59" fmla="*/ 0 h 2829"/>
                  <a:gd name="T60" fmla="*/ 0 w 3735"/>
                  <a:gd name="T61" fmla="*/ 0 h 2829"/>
                  <a:gd name="T62" fmla="*/ 0 w 3735"/>
                  <a:gd name="T63" fmla="*/ 0 h 2829"/>
                  <a:gd name="T64" fmla="*/ 0 w 3735"/>
                  <a:gd name="T65" fmla="*/ 0 h 2829"/>
                  <a:gd name="T66" fmla="*/ 0 w 3735"/>
                  <a:gd name="T67" fmla="*/ 0 h 2829"/>
                  <a:gd name="T68" fmla="*/ 0 w 3735"/>
                  <a:gd name="T69" fmla="*/ 0 h 2829"/>
                  <a:gd name="T70" fmla="*/ 0 w 3735"/>
                  <a:gd name="T71" fmla="*/ 0 h 2829"/>
                  <a:gd name="T72" fmla="*/ 0 w 3735"/>
                  <a:gd name="T73" fmla="*/ 0 h 2829"/>
                  <a:gd name="T74" fmla="*/ 0 w 3735"/>
                  <a:gd name="T75" fmla="*/ 0 h 2829"/>
                  <a:gd name="T76" fmla="*/ 0 w 3735"/>
                  <a:gd name="T77" fmla="*/ 0 h 2829"/>
                  <a:gd name="T78" fmla="*/ 0 w 3735"/>
                  <a:gd name="T79" fmla="*/ 0 h 2829"/>
                  <a:gd name="T80" fmla="*/ 0 w 3735"/>
                  <a:gd name="T81" fmla="*/ 0 h 2829"/>
                  <a:gd name="T82" fmla="*/ 0 w 3735"/>
                  <a:gd name="T83" fmla="*/ 0 h 2829"/>
                  <a:gd name="T84" fmla="*/ 0 w 3735"/>
                  <a:gd name="T85" fmla="*/ 0 h 2829"/>
                  <a:gd name="T86" fmla="*/ 0 w 3735"/>
                  <a:gd name="T87" fmla="*/ 0 h 2829"/>
                  <a:gd name="T88" fmla="*/ 0 w 3735"/>
                  <a:gd name="T89" fmla="*/ 0 h 2829"/>
                  <a:gd name="T90" fmla="*/ 0 w 3735"/>
                  <a:gd name="T91" fmla="*/ 0 h 2829"/>
                  <a:gd name="T92" fmla="*/ 0 w 3735"/>
                  <a:gd name="T93" fmla="*/ 0 h 2829"/>
                  <a:gd name="T94" fmla="*/ 0 w 3735"/>
                  <a:gd name="T95" fmla="*/ 0 h 2829"/>
                  <a:gd name="T96" fmla="*/ 0 w 3735"/>
                  <a:gd name="T97" fmla="*/ 0 h 2829"/>
                  <a:gd name="T98" fmla="*/ 0 w 3735"/>
                  <a:gd name="T99" fmla="*/ 0 h 2829"/>
                  <a:gd name="T100" fmla="*/ 0 w 3735"/>
                  <a:gd name="T101" fmla="*/ 0 h 2829"/>
                  <a:gd name="T102" fmla="*/ 0 w 3735"/>
                  <a:gd name="T103" fmla="*/ 0 h 2829"/>
                  <a:gd name="T104" fmla="*/ 0 w 3735"/>
                  <a:gd name="T105" fmla="*/ 0 h 2829"/>
                  <a:gd name="T106" fmla="*/ 0 w 3735"/>
                  <a:gd name="T107" fmla="*/ 0 h 2829"/>
                  <a:gd name="T108" fmla="*/ 0 w 3735"/>
                  <a:gd name="T109" fmla="*/ 0 h 2829"/>
                  <a:gd name="T110" fmla="*/ 0 w 3735"/>
                  <a:gd name="T111" fmla="*/ 0 h 2829"/>
                  <a:gd name="T112" fmla="*/ 0 w 3735"/>
                  <a:gd name="T113" fmla="*/ 0 h 2829"/>
                  <a:gd name="T114" fmla="*/ 0 w 3735"/>
                  <a:gd name="T115" fmla="*/ 0 h 2829"/>
                  <a:gd name="T116" fmla="*/ 0 w 3735"/>
                  <a:gd name="T117" fmla="*/ 0 h 2829"/>
                  <a:gd name="T118" fmla="*/ 0 w 3735"/>
                  <a:gd name="T119" fmla="*/ 0 h 2829"/>
                  <a:gd name="T120" fmla="*/ 0 w 3735"/>
                  <a:gd name="T121" fmla="*/ 0 h 282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735"/>
                  <a:gd name="T184" fmla="*/ 0 h 2829"/>
                  <a:gd name="T185" fmla="*/ 3735 w 3735"/>
                  <a:gd name="T186" fmla="*/ 2829 h 282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735" h="2829">
                    <a:moveTo>
                      <a:pt x="508" y="2100"/>
                    </a:moveTo>
                    <a:lnTo>
                      <a:pt x="555" y="2157"/>
                    </a:lnTo>
                    <a:lnTo>
                      <a:pt x="578" y="2160"/>
                    </a:lnTo>
                    <a:lnTo>
                      <a:pt x="599" y="2159"/>
                    </a:lnTo>
                    <a:lnTo>
                      <a:pt x="640" y="2130"/>
                    </a:lnTo>
                    <a:lnTo>
                      <a:pt x="672" y="2089"/>
                    </a:lnTo>
                    <a:lnTo>
                      <a:pt x="699" y="2055"/>
                    </a:lnTo>
                    <a:lnTo>
                      <a:pt x="726" y="2048"/>
                    </a:lnTo>
                    <a:lnTo>
                      <a:pt x="755" y="2065"/>
                    </a:lnTo>
                    <a:lnTo>
                      <a:pt x="779" y="2117"/>
                    </a:lnTo>
                    <a:lnTo>
                      <a:pt x="811" y="2205"/>
                    </a:lnTo>
                    <a:lnTo>
                      <a:pt x="839" y="2220"/>
                    </a:lnTo>
                    <a:lnTo>
                      <a:pt x="888" y="2226"/>
                    </a:lnTo>
                    <a:lnTo>
                      <a:pt x="941" y="2230"/>
                    </a:lnTo>
                    <a:lnTo>
                      <a:pt x="969" y="2252"/>
                    </a:lnTo>
                    <a:lnTo>
                      <a:pt x="1031" y="2369"/>
                    </a:lnTo>
                    <a:lnTo>
                      <a:pt x="1109" y="2515"/>
                    </a:lnTo>
                    <a:lnTo>
                      <a:pt x="1129" y="2573"/>
                    </a:lnTo>
                    <a:lnTo>
                      <a:pt x="1130" y="2629"/>
                    </a:lnTo>
                    <a:lnTo>
                      <a:pt x="1130" y="2679"/>
                    </a:lnTo>
                    <a:lnTo>
                      <a:pt x="1146" y="2717"/>
                    </a:lnTo>
                    <a:lnTo>
                      <a:pt x="1211" y="2783"/>
                    </a:lnTo>
                    <a:lnTo>
                      <a:pt x="1250" y="2815"/>
                    </a:lnTo>
                    <a:lnTo>
                      <a:pt x="1281" y="2829"/>
                    </a:lnTo>
                    <a:lnTo>
                      <a:pt x="1310" y="2823"/>
                    </a:lnTo>
                    <a:lnTo>
                      <a:pt x="1346" y="2802"/>
                    </a:lnTo>
                    <a:lnTo>
                      <a:pt x="1409" y="2758"/>
                    </a:lnTo>
                    <a:lnTo>
                      <a:pt x="1500" y="2747"/>
                    </a:lnTo>
                    <a:lnTo>
                      <a:pt x="1553" y="2729"/>
                    </a:lnTo>
                    <a:lnTo>
                      <a:pt x="1582" y="2679"/>
                    </a:lnTo>
                    <a:lnTo>
                      <a:pt x="1590" y="2610"/>
                    </a:lnTo>
                    <a:lnTo>
                      <a:pt x="1589" y="2532"/>
                    </a:lnTo>
                    <a:lnTo>
                      <a:pt x="1590" y="2467"/>
                    </a:lnTo>
                    <a:lnTo>
                      <a:pt x="1610" y="2426"/>
                    </a:lnTo>
                    <a:lnTo>
                      <a:pt x="1687" y="2358"/>
                    </a:lnTo>
                    <a:lnTo>
                      <a:pt x="1735" y="2300"/>
                    </a:lnTo>
                    <a:lnTo>
                      <a:pt x="1779" y="2212"/>
                    </a:lnTo>
                    <a:lnTo>
                      <a:pt x="1827" y="2109"/>
                    </a:lnTo>
                    <a:lnTo>
                      <a:pt x="1894" y="1999"/>
                    </a:lnTo>
                    <a:lnTo>
                      <a:pt x="1951" y="1937"/>
                    </a:lnTo>
                    <a:lnTo>
                      <a:pt x="1971" y="1937"/>
                    </a:lnTo>
                    <a:lnTo>
                      <a:pt x="1983" y="1955"/>
                    </a:lnTo>
                    <a:lnTo>
                      <a:pt x="1995" y="2031"/>
                    </a:lnTo>
                    <a:lnTo>
                      <a:pt x="2002" y="2136"/>
                    </a:lnTo>
                    <a:lnTo>
                      <a:pt x="2018" y="2217"/>
                    </a:lnTo>
                    <a:lnTo>
                      <a:pt x="2027" y="2239"/>
                    </a:lnTo>
                    <a:lnTo>
                      <a:pt x="2050" y="2246"/>
                    </a:lnTo>
                    <a:lnTo>
                      <a:pt x="2106" y="2228"/>
                    </a:lnTo>
                    <a:lnTo>
                      <a:pt x="2192" y="2178"/>
                    </a:lnTo>
                    <a:lnTo>
                      <a:pt x="2268" y="2136"/>
                    </a:lnTo>
                    <a:lnTo>
                      <a:pt x="2304" y="2130"/>
                    </a:lnTo>
                    <a:lnTo>
                      <a:pt x="2316" y="2153"/>
                    </a:lnTo>
                    <a:lnTo>
                      <a:pt x="2316" y="2207"/>
                    </a:lnTo>
                    <a:lnTo>
                      <a:pt x="2323" y="2258"/>
                    </a:lnTo>
                    <a:lnTo>
                      <a:pt x="2340" y="2288"/>
                    </a:lnTo>
                    <a:lnTo>
                      <a:pt x="2373" y="2304"/>
                    </a:lnTo>
                    <a:lnTo>
                      <a:pt x="2425" y="2316"/>
                    </a:lnTo>
                    <a:lnTo>
                      <a:pt x="2479" y="2317"/>
                    </a:lnTo>
                    <a:lnTo>
                      <a:pt x="2520" y="2300"/>
                    </a:lnTo>
                    <a:lnTo>
                      <a:pt x="2553" y="2264"/>
                    </a:lnTo>
                    <a:lnTo>
                      <a:pt x="2577" y="2213"/>
                    </a:lnTo>
                    <a:lnTo>
                      <a:pt x="2589" y="2171"/>
                    </a:lnTo>
                    <a:lnTo>
                      <a:pt x="2588" y="2148"/>
                    </a:lnTo>
                    <a:lnTo>
                      <a:pt x="2552" y="2136"/>
                    </a:lnTo>
                    <a:lnTo>
                      <a:pt x="2489" y="2120"/>
                    </a:lnTo>
                    <a:lnTo>
                      <a:pt x="2464" y="2096"/>
                    </a:lnTo>
                    <a:lnTo>
                      <a:pt x="2443" y="2063"/>
                    </a:lnTo>
                    <a:lnTo>
                      <a:pt x="2425" y="2001"/>
                    </a:lnTo>
                    <a:lnTo>
                      <a:pt x="2431" y="1976"/>
                    </a:lnTo>
                    <a:lnTo>
                      <a:pt x="2451" y="1944"/>
                    </a:lnTo>
                    <a:lnTo>
                      <a:pt x="2502" y="1909"/>
                    </a:lnTo>
                    <a:lnTo>
                      <a:pt x="2527" y="1920"/>
                    </a:lnTo>
                    <a:lnTo>
                      <a:pt x="2560" y="1955"/>
                    </a:lnTo>
                    <a:lnTo>
                      <a:pt x="2589" y="1985"/>
                    </a:lnTo>
                    <a:lnTo>
                      <a:pt x="2605" y="1992"/>
                    </a:lnTo>
                    <a:lnTo>
                      <a:pt x="2630" y="1944"/>
                    </a:lnTo>
                    <a:lnTo>
                      <a:pt x="2653" y="1895"/>
                    </a:lnTo>
                    <a:lnTo>
                      <a:pt x="2695" y="1927"/>
                    </a:lnTo>
                    <a:lnTo>
                      <a:pt x="2734" y="1955"/>
                    </a:lnTo>
                    <a:lnTo>
                      <a:pt x="2764" y="1963"/>
                    </a:lnTo>
                    <a:lnTo>
                      <a:pt x="2792" y="1951"/>
                    </a:lnTo>
                    <a:lnTo>
                      <a:pt x="2804" y="1920"/>
                    </a:lnTo>
                    <a:lnTo>
                      <a:pt x="2821" y="1854"/>
                    </a:lnTo>
                    <a:lnTo>
                      <a:pt x="2846" y="1841"/>
                    </a:lnTo>
                    <a:lnTo>
                      <a:pt x="2894" y="1847"/>
                    </a:lnTo>
                    <a:lnTo>
                      <a:pt x="2939" y="1854"/>
                    </a:lnTo>
                    <a:lnTo>
                      <a:pt x="2966" y="1847"/>
                    </a:lnTo>
                    <a:lnTo>
                      <a:pt x="2977" y="1816"/>
                    </a:lnTo>
                    <a:lnTo>
                      <a:pt x="2984" y="1764"/>
                    </a:lnTo>
                    <a:lnTo>
                      <a:pt x="3000" y="1722"/>
                    </a:lnTo>
                    <a:lnTo>
                      <a:pt x="3021" y="1722"/>
                    </a:lnTo>
                    <a:lnTo>
                      <a:pt x="3053" y="1752"/>
                    </a:lnTo>
                    <a:lnTo>
                      <a:pt x="3082" y="1811"/>
                    </a:lnTo>
                    <a:lnTo>
                      <a:pt x="3118" y="1875"/>
                    </a:lnTo>
                    <a:lnTo>
                      <a:pt x="3131" y="1867"/>
                    </a:lnTo>
                    <a:lnTo>
                      <a:pt x="3153" y="1838"/>
                    </a:lnTo>
                    <a:lnTo>
                      <a:pt x="3193" y="1809"/>
                    </a:lnTo>
                    <a:lnTo>
                      <a:pt x="3242" y="1854"/>
                    </a:lnTo>
                    <a:lnTo>
                      <a:pt x="3274" y="1891"/>
                    </a:lnTo>
                    <a:lnTo>
                      <a:pt x="3290" y="1928"/>
                    </a:lnTo>
                    <a:lnTo>
                      <a:pt x="3308" y="2033"/>
                    </a:lnTo>
                    <a:lnTo>
                      <a:pt x="3339" y="2081"/>
                    </a:lnTo>
                    <a:lnTo>
                      <a:pt x="3366" y="2088"/>
                    </a:lnTo>
                    <a:lnTo>
                      <a:pt x="3394" y="2079"/>
                    </a:lnTo>
                    <a:lnTo>
                      <a:pt x="3420" y="2060"/>
                    </a:lnTo>
                    <a:lnTo>
                      <a:pt x="3447" y="2033"/>
                    </a:lnTo>
                    <a:lnTo>
                      <a:pt x="3467" y="1999"/>
                    </a:lnTo>
                    <a:lnTo>
                      <a:pt x="3478" y="1955"/>
                    </a:lnTo>
                    <a:lnTo>
                      <a:pt x="3479" y="1859"/>
                    </a:lnTo>
                    <a:lnTo>
                      <a:pt x="3458" y="1772"/>
                    </a:lnTo>
                    <a:lnTo>
                      <a:pt x="3422" y="1693"/>
                    </a:lnTo>
                    <a:lnTo>
                      <a:pt x="3379" y="1631"/>
                    </a:lnTo>
                    <a:lnTo>
                      <a:pt x="3311" y="1562"/>
                    </a:lnTo>
                    <a:lnTo>
                      <a:pt x="3283" y="1552"/>
                    </a:lnTo>
                    <a:lnTo>
                      <a:pt x="3242" y="1559"/>
                    </a:lnTo>
                    <a:lnTo>
                      <a:pt x="3211" y="1559"/>
                    </a:lnTo>
                    <a:lnTo>
                      <a:pt x="3205" y="1539"/>
                    </a:lnTo>
                    <a:lnTo>
                      <a:pt x="3255" y="1486"/>
                    </a:lnTo>
                    <a:lnTo>
                      <a:pt x="3283" y="1467"/>
                    </a:lnTo>
                    <a:lnTo>
                      <a:pt x="3295" y="1442"/>
                    </a:lnTo>
                    <a:lnTo>
                      <a:pt x="3287" y="1404"/>
                    </a:lnTo>
                    <a:lnTo>
                      <a:pt x="3262" y="1351"/>
                    </a:lnTo>
                    <a:lnTo>
                      <a:pt x="3242" y="1297"/>
                    </a:lnTo>
                    <a:lnTo>
                      <a:pt x="3255" y="1269"/>
                    </a:lnTo>
                    <a:lnTo>
                      <a:pt x="3298" y="1257"/>
                    </a:lnTo>
                    <a:lnTo>
                      <a:pt x="3379" y="1254"/>
                    </a:lnTo>
                    <a:lnTo>
                      <a:pt x="3455" y="1249"/>
                    </a:lnTo>
                    <a:lnTo>
                      <a:pt x="3487" y="1242"/>
                    </a:lnTo>
                    <a:lnTo>
                      <a:pt x="3524" y="1206"/>
                    </a:lnTo>
                    <a:lnTo>
                      <a:pt x="3576" y="1167"/>
                    </a:lnTo>
                    <a:lnTo>
                      <a:pt x="3667" y="1135"/>
                    </a:lnTo>
                    <a:lnTo>
                      <a:pt x="3716" y="1110"/>
                    </a:lnTo>
                    <a:lnTo>
                      <a:pt x="3729" y="1094"/>
                    </a:lnTo>
                    <a:lnTo>
                      <a:pt x="3735" y="1077"/>
                    </a:lnTo>
                    <a:lnTo>
                      <a:pt x="3727" y="1026"/>
                    </a:lnTo>
                    <a:lnTo>
                      <a:pt x="3699" y="967"/>
                    </a:lnTo>
                    <a:lnTo>
                      <a:pt x="3667" y="906"/>
                    </a:lnTo>
                    <a:lnTo>
                      <a:pt x="3630" y="857"/>
                    </a:lnTo>
                    <a:lnTo>
                      <a:pt x="3574" y="825"/>
                    </a:lnTo>
                    <a:lnTo>
                      <a:pt x="3487" y="804"/>
                    </a:lnTo>
                    <a:lnTo>
                      <a:pt x="3471" y="804"/>
                    </a:lnTo>
                    <a:lnTo>
                      <a:pt x="3379" y="798"/>
                    </a:lnTo>
                    <a:lnTo>
                      <a:pt x="3337" y="785"/>
                    </a:lnTo>
                    <a:lnTo>
                      <a:pt x="3298" y="749"/>
                    </a:lnTo>
                    <a:lnTo>
                      <a:pt x="3263" y="707"/>
                    </a:lnTo>
                    <a:lnTo>
                      <a:pt x="3226" y="689"/>
                    </a:lnTo>
                    <a:lnTo>
                      <a:pt x="3118" y="685"/>
                    </a:lnTo>
                    <a:lnTo>
                      <a:pt x="3021" y="677"/>
                    </a:lnTo>
                    <a:lnTo>
                      <a:pt x="2990" y="660"/>
                    </a:lnTo>
                    <a:lnTo>
                      <a:pt x="2955" y="630"/>
                    </a:lnTo>
                    <a:lnTo>
                      <a:pt x="2894" y="584"/>
                    </a:lnTo>
                    <a:lnTo>
                      <a:pt x="2840" y="595"/>
                    </a:lnTo>
                    <a:lnTo>
                      <a:pt x="2792" y="605"/>
                    </a:lnTo>
                    <a:lnTo>
                      <a:pt x="2781" y="595"/>
                    </a:lnTo>
                    <a:lnTo>
                      <a:pt x="2776" y="569"/>
                    </a:lnTo>
                    <a:lnTo>
                      <a:pt x="2762" y="517"/>
                    </a:lnTo>
                    <a:lnTo>
                      <a:pt x="2741" y="507"/>
                    </a:lnTo>
                    <a:lnTo>
                      <a:pt x="2704" y="515"/>
                    </a:lnTo>
                    <a:lnTo>
                      <a:pt x="2660" y="521"/>
                    </a:lnTo>
                    <a:lnTo>
                      <a:pt x="2618" y="520"/>
                    </a:lnTo>
                    <a:lnTo>
                      <a:pt x="2552" y="499"/>
                    </a:lnTo>
                    <a:lnTo>
                      <a:pt x="2500" y="452"/>
                    </a:lnTo>
                    <a:lnTo>
                      <a:pt x="2457" y="407"/>
                    </a:lnTo>
                    <a:lnTo>
                      <a:pt x="2456" y="432"/>
                    </a:lnTo>
                    <a:lnTo>
                      <a:pt x="2441" y="452"/>
                    </a:lnTo>
                    <a:lnTo>
                      <a:pt x="2420" y="461"/>
                    </a:lnTo>
                    <a:lnTo>
                      <a:pt x="2397" y="461"/>
                    </a:lnTo>
                    <a:lnTo>
                      <a:pt x="2356" y="461"/>
                    </a:lnTo>
                    <a:lnTo>
                      <a:pt x="2335" y="515"/>
                    </a:lnTo>
                    <a:lnTo>
                      <a:pt x="2323" y="536"/>
                    </a:lnTo>
                    <a:lnTo>
                      <a:pt x="2293" y="548"/>
                    </a:lnTo>
                    <a:lnTo>
                      <a:pt x="2256" y="556"/>
                    </a:lnTo>
                    <a:lnTo>
                      <a:pt x="2213" y="556"/>
                    </a:lnTo>
                    <a:lnTo>
                      <a:pt x="2124" y="533"/>
                    </a:lnTo>
                    <a:lnTo>
                      <a:pt x="2094" y="511"/>
                    </a:lnTo>
                    <a:lnTo>
                      <a:pt x="2074" y="479"/>
                    </a:lnTo>
                    <a:lnTo>
                      <a:pt x="2052" y="416"/>
                    </a:lnTo>
                    <a:lnTo>
                      <a:pt x="2024" y="380"/>
                    </a:lnTo>
                    <a:lnTo>
                      <a:pt x="1990" y="367"/>
                    </a:lnTo>
                    <a:lnTo>
                      <a:pt x="1947" y="361"/>
                    </a:lnTo>
                    <a:lnTo>
                      <a:pt x="1903" y="351"/>
                    </a:lnTo>
                    <a:lnTo>
                      <a:pt x="1862" y="322"/>
                    </a:lnTo>
                    <a:lnTo>
                      <a:pt x="1776" y="244"/>
                    </a:lnTo>
                    <a:lnTo>
                      <a:pt x="1714" y="188"/>
                    </a:lnTo>
                    <a:lnTo>
                      <a:pt x="1699" y="164"/>
                    </a:lnTo>
                    <a:lnTo>
                      <a:pt x="1694" y="126"/>
                    </a:lnTo>
                    <a:lnTo>
                      <a:pt x="1679" y="75"/>
                    </a:lnTo>
                    <a:lnTo>
                      <a:pt x="1639" y="26"/>
                    </a:lnTo>
                    <a:lnTo>
                      <a:pt x="1578" y="0"/>
                    </a:lnTo>
                    <a:lnTo>
                      <a:pt x="1548" y="3"/>
                    </a:lnTo>
                    <a:lnTo>
                      <a:pt x="1518" y="19"/>
                    </a:lnTo>
                    <a:lnTo>
                      <a:pt x="1425" y="84"/>
                    </a:lnTo>
                    <a:lnTo>
                      <a:pt x="1366" y="110"/>
                    </a:lnTo>
                    <a:lnTo>
                      <a:pt x="1281" y="126"/>
                    </a:lnTo>
                    <a:lnTo>
                      <a:pt x="1400" y="199"/>
                    </a:lnTo>
                    <a:lnTo>
                      <a:pt x="1445" y="280"/>
                    </a:lnTo>
                    <a:lnTo>
                      <a:pt x="1452" y="325"/>
                    </a:lnTo>
                    <a:lnTo>
                      <a:pt x="1437" y="347"/>
                    </a:lnTo>
                    <a:lnTo>
                      <a:pt x="1356" y="372"/>
                    </a:lnTo>
                    <a:lnTo>
                      <a:pt x="1261" y="383"/>
                    </a:lnTo>
                    <a:lnTo>
                      <a:pt x="1224" y="375"/>
                    </a:lnTo>
                    <a:lnTo>
                      <a:pt x="1193" y="354"/>
                    </a:lnTo>
                    <a:lnTo>
                      <a:pt x="1160" y="325"/>
                    </a:lnTo>
                    <a:lnTo>
                      <a:pt x="1116" y="315"/>
                    </a:lnTo>
                    <a:lnTo>
                      <a:pt x="1082" y="338"/>
                    </a:lnTo>
                    <a:lnTo>
                      <a:pt x="1068" y="407"/>
                    </a:lnTo>
                    <a:lnTo>
                      <a:pt x="1053" y="480"/>
                    </a:lnTo>
                    <a:lnTo>
                      <a:pt x="1020" y="520"/>
                    </a:lnTo>
                    <a:lnTo>
                      <a:pt x="969" y="521"/>
                    </a:lnTo>
                    <a:lnTo>
                      <a:pt x="904" y="499"/>
                    </a:lnTo>
                    <a:lnTo>
                      <a:pt x="840" y="437"/>
                    </a:lnTo>
                    <a:lnTo>
                      <a:pt x="784" y="368"/>
                    </a:lnTo>
                    <a:lnTo>
                      <a:pt x="732" y="319"/>
                    </a:lnTo>
                    <a:lnTo>
                      <a:pt x="713" y="309"/>
                    </a:lnTo>
                    <a:lnTo>
                      <a:pt x="688" y="319"/>
                    </a:lnTo>
                    <a:lnTo>
                      <a:pt x="651" y="340"/>
                    </a:lnTo>
                    <a:lnTo>
                      <a:pt x="610" y="347"/>
                    </a:lnTo>
                    <a:lnTo>
                      <a:pt x="571" y="338"/>
                    </a:lnTo>
                    <a:lnTo>
                      <a:pt x="526" y="319"/>
                    </a:lnTo>
                    <a:lnTo>
                      <a:pt x="471" y="290"/>
                    </a:lnTo>
                    <a:lnTo>
                      <a:pt x="403" y="277"/>
                    </a:lnTo>
                    <a:lnTo>
                      <a:pt x="328" y="277"/>
                    </a:lnTo>
                    <a:lnTo>
                      <a:pt x="251" y="291"/>
                    </a:lnTo>
                    <a:lnTo>
                      <a:pt x="109" y="343"/>
                    </a:lnTo>
                    <a:lnTo>
                      <a:pt x="0" y="421"/>
                    </a:lnTo>
                    <a:lnTo>
                      <a:pt x="25" y="409"/>
                    </a:lnTo>
                    <a:lnTo>
                      <a:pt x="55" y="425"/>
                    </a:lnTo>
                    <a:lnTo>
                      <a:pt x="129" y="511"/>
                    </a:lnTo>
                    <a:lnTo>
                      <a:pt x="194" y="620"/>
                    </a:lnTo>
                    <a:lnTo>
                      <a:pt x="239" y="714"/>
                    </a:lnTo>
                    <a:lnTo>
                      <a:pt x="286" y="800"/>
                    </a:lnTo>
                    <a:lnTo>
                      <a:pt x="346" y="846"/>
                    </a:lnTo>
                    <a:lnTo>
                      <a:pt x="382" y="880"/>
                    </a:lnTo>
                    <a:lnTo>
                      <a:pt x="403" y="926"/>
                    </a:lnTo>
                    <a:lnTo>
                      <a:pt x="407" y="985"/>
                    </a:lnTo>
                    <a:lnTo>
                      <a:pt x="382" y="1054"/>
                    </a:lnTo>
                    <a:lnTo>
                      <a:pt x="366" y="1122"/>
                    </a:lnTo>
                    <a:lnTo>
                      <a:pt x="369" y="1185"/>
                    </a:lnTo>
                    <a:lnTo>
                      <a:pt x="437" y="1351"/>
                    </a:lnTo>
                    <a:lnTo>
                      <a:pt x="466" y="1454"/>
                    </a:lnTo>
                    <a:lnTo>
                      <a:pt x="471" y="1562"/>
                    </a:lnTo>
                    <a:lnTo>
                      <a:pt x="458" y="1664"/>
                    </a:lnTo>
                    <a:lnTo>
                      <a:pt x="430" y="1752"/>
                    </a:lnTo>
                    <a:lnTo>
                      <a:pt x="463" y="1968"/>
                    </a:lnTo>
                    <a:lnTo>
                      <a:pt x="483" y="2033"/>
                    </a:lnTo>
                    <a:lnTo>
                      <a:pt x="508" y="2100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3" name="Freeform 17"/>
              <p:cNvSpPr>
                <a:spLocks noChangeAspect="1"/>
              </p:cNvSpPr>
              <p:nvPr/>
            </p:nvSpPr>
            <p:spPr bwMode="auto">
              <a:xfrm>
                <a:off x="129" y="1038"/>
                <a:ext cx="1111" cy="630"/>
              </a:xfrm>
              <a:custGeom>
                <a:avLst/>
                <a:gdLst>
                  <a:gd name="T0" fmla="*/ 0 w 5738"/>
                  <a:gd name="T1" fmla="*/ 0 h 3534"/>
                  <a:gd name="T2" fmla="*/ 0 w 5738"/>
                  <a:gd name="T3" fmla="*/ 0 h 3534"/>
                  <a:gd name="T4" fmla="*/ 0 w 5738"/>
                  <a:gd name="T5" fmla="*/ 0 h 3534"/>
                  <a:gd name="T6" fmla="*/ 0 w 5738"/>
                  <a:gd name="T7" fmla="*/ 0 h 3534"/>
                  <a:gd name="T8" fmla="*/ 0 w 5738"/>
                  <a:gd name="T9" fmla="*/ 0 h 3534"/>
                  <a:gd name="T10" fmla="*/ 0 w 5738"/>
                  <a:gd name="T11" fmla="*/ 0 h 3534"/>
                  <a:gd name="T12" fmla="*/ 0 w 5738"/>
                  <a:gd name="T13" fmla="*/ 0 h 3534"/>
                  <a:gd name="T14" fmla="*/ 0 w 5738"/>
                  <a:gd name="T15" fmla="*/ 0 h 3534"/>
                  <a:gd name="T16" fmla="*/ 0 w 5738"/>
                  <a:gd name="T17" fmla="*/ 0 h 3534"/>
                  <a:gd name="T18" fmla="*/ 0 w 5738"/>
                  <a:gd name="T19" fmla="*/ 0 h 3534"/>
                  <a:gd name="T20" fmla="*/ 0 w 5738"/>
                  <a:gd name="T21" fmla="*/ 0 h 3534"/>
                  <a:gd name="T22" fmla="*/ 0 w 5738"/>
                  <a:gd name="T23" fmla="*/ 0 h 3534"/>
                  <a:gd name="T24" fmla="*/ 0 w 5738"/>
                  <a:gd name="T25" fmla="*/ 0 h 3534"/>
                  <a:gd name="T26" fmla="*/ 0 w 5738"/>
                  <a:gd name="T27" fmla="*/ 0 h 3534"/>
                  <a:gd name="T28" fmla="*/ 0 w 5738"/>
                  <a:gd name="T29" fmla="*/ 0 h 3534"/>
                  <a:gd name="T30" fmla="*/ 0 w 5738"/>
                  <a:gd name="T31" fmla="*/ 0 h 3534"/>
                  <a:gd name="T32" fmla="*/ 0 w 5738"/>
                  <a:gd name="T33" fmla="*/ 0 h 3534"/>
                  <a:gd name="T34" fmla="*/ 0 w 5738"/>
                  <a:gd name="T35" fmla="*/ 0 h 3534"/>
                  <a:gd name="T36" fmla="*/ 0 w 5738"/>
                  <a:gd name="T37" fmla="*/ 0 h 3534"/>
                  <a:gd name="T38" fmla="*/ 0 w 5738"/>
                  <a:gd name="T39" fmla="*/ 0 h 3534"/>
                  <a:gd name="T40" fmla="*/ 0 w 5738"/>
                  <a:gd name="T41" fmla="*/ 0 h 3534"/>
                  <a:gd name="T42" fmla="*/ 0 w 5738"/>
                  <a:gd name="T43" fmla="*/ 0 h 3534"/>
                  <a:gd name="T44" fmla="*/ 0 w 5738"/>
                  <a:gd name="T45" fmla="*/ 0 h 3534"/>
                  <a:gd name="T46" fmla="*/ 0 w 5738"/>
                  <a:gd name="T47" fmla="*/ 0 h 3534"/>
                  <a:gd name="T48" fmla="*/ 0 w 5738"/>
                  <a:gd name="T49" fmla="*/ 0 h 3534"/>
                  <a:gd name="T50" fmla="*/ 0 w 5738"/>
                  <a:gd name="T51" fmla="*/ 0 h 3534"/>
                  <a:gd name="T52" fmla="*/ 0 w 5738"/>
                  <a:gd name="T53" fmla="*/ 0 h 3534"/>
                  <a:gd name="T54" fmla="*/ 0 w 5738"/>
                  <a:gd name="T55" fmla="*/ 0 h 3534"/>
                  <a:gd name="T56" fmla="*/ 0 w 5738"/>
                  <a:gd name="T57" fmla="*/ 0 h 3534"/>
                  <a:gd name="T58" fmla="*/ 0 w 5738"/>
                  <a:gd name="T59" fmla="*/ 0 h 3534"/>
                  <a:gd name="T60" fmla="*/ 0 w 5738"/>
                  <a:gd name="T61" fmla="*/ 0 h 3534"/>
                  <a:gd name="T62" fmla="*/ 0 w 5738"/>
                  <a:gd name="T63" fmla="*/ 0 h 3534"/>
                  <a:gd name="T64" fmla="*/ 0 w 5738"/>
                  <a:gd name="T65" fmla="*/ 0 h 3534"/>
                  <a:gd name="T66" fmla="*/ 0 w 5738"/>
                  <a:gd name="T67" fmla="*/ 0 h 3534"/>
                  <a:gd name="T68" fmla="*/ 0 w 5738"/>
                  <a:gd name="T69" fmla="*/ 0 h 3534"/>
                  <a:gd name="T70" fmla="*/ 0 w 5738"/>
                  <a:gd name="T71" fmla="*/ 0 h 3534"/>
                  <a:gd name="T72" fmla="*/ 0 w 5738"/>
                  <a:gd name="T73" fmla="*/ 0 h 3534"/>
                  <a:gd name="T74" fmla="*/ 0 w 5738"/>
                  <a:gd name="T75" fmla="*/ 0 h 3534"/>
                  <a:gd name="T76" fmla="*/ 0 w 5738"/>
                  <a:gd name="T77" fmla="*/ 0 h 3534"/>
                  <a:gd name="T78" fmla="*/ 0 w 5738"/>
                  <a:gd name="T79" fmla="*/ 0 h 3534"/>
                  <a:gd name="T80" fmla="*/ 0 w 5738"/>
                  <a:gd name="T81" fmla="*/ 0 h 3534"/>
                  <a:gd name="T82" fmla="*/ 0 w 5738"/>
                  <a:gd name="T83" fmla="*/ 0 h 3534"/>
                  <a:gd name="T84" fmla="*/ 0 w 5738"/>
                  <a:gd name="T85" fmla="*/ 0 h 3534"/>
                  <a:gd name="T86" fmla="*/ 0 w 5738"/>
                  <a:gd name="T87" fmla="*/ 0 h 3534"/>
                  <a:gd name="T88" fmla="*/ 0 w 5738"/>
                  <a:gd name="T89" fmla="*/ 0 h 3534"/>
                  <a:gd name="T90" fmla="*/ 0 w 5738"/>
                  <a:gd name="T91" fmla="*/ 0 h 3534"/>
                  <a:gd name="T92" fmla="*/ 0 w 5738"/>
                  <a:gd name="T93" fmla="*/ 0 h 3534"/>
                  <a:gd name="T94" fmla="*/ 0 w 5738"/>
                  <a:gd name="T95" fmla="*/ 0 h 3534"/>
                  <a:gd name="T96" fmla="*/ 0 w 5738"/>
                  <a:gd name="T97" fmla="*/ 0 h 3534"/>
                  <a:gd name="T98" fmla="*/ 0 w 5738"/>
                  <a:gd name="T99" fmla="*/ 0 h 3534"/>
                  <a:gd name="T100" fmla="*/ 0 w 5738"/>
                  <a:gd name="T101" fmla="*/ 0 h 3534"/>
                  <a:gd name="T102" fmla="*/ 0 w 5738"/>
                  <a:gd name="T103" fmla="*/ 0 h 3534"/>
                  <a:gd name="T104" fmla="*/ 0 w 5738"/>
                  <a:gd name="T105" fmla="*/ 0 h 3534"/>
                  <a:gd name="T106" fmla="*/ 0 w 5738"/>
                  <a:gd name="T107" fmla="*/ 0 h 3534"/>
                  <a:gd name="T108" fmla="*/ 0 w 5738"/>
                  <a:gd name="T109" fmla="*/ 0 h 3534"/>
                  <a:gd name="T110" fmla="*/ 0 w 5738"/>
                  <a:gd name="T111" fmla="*/ 0 h 3534"/>
                  <a:gd name="T112" fmla="*/ 0 w 5738"/>
                  <a:gd name="T113" fmla="*/ 0 h 3534"/>
                  <a:gd name="T114" fmla="*/ 0 w 5738"/>
                  <a:gd name="T115" fmla="*/ 0 h 3534"/>
                  <a:gd name="T116" fmla="*/ 0 w 5738"/>
                  <a:gd name="T117" fmla="*/ 0 h 3534"/>
                  <a:gd name="T118" fmla="*/ 0 w 5738"/>
                  <a:gd name="T119" fmla="*/ 0 h 3534"/>
                  <a:gd name="T120" fmla="*/ 0 w 5738"/>
                  <a:gd name="T121" fmla="*/ 0 h 3534"/>
                  <a:gd name="T122" fmla="*/ 0 w 5738"/>
                  <a:gd name="T123" fmla="*/ 0 h 353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38"/>
                  <a:gd name="T187" fmla="*/ 0 h 3534"/>
                  <a:gd name="T188" fmla="*/ 5738 w 5738"/>
                  <a:gd name="T189" fmla="*/ 3534 h 353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38" h="3534">
                    <a:moveTo>
                      <a:pt x="3305" y="161"/>
                    </a:moveTo>
                    <a:lnTo>
                      <a:pt x="3234" y="154"/>
                    </a:lnTo>
                    <a:lnTo>
                      <a:pt x="3153" y="153"/>
                    </a:lnTo>
                    <a:lnTo>
                      <a:pt x="3084" y="138"/>
                    </a:lnTo>
                    <a:lnTo>
                      <a:pt x="2936" y="69"/>
                    </a:lnTo>
                    <a:lnTo>
                      <a:pt x="2858" y="24"/>
                    </a:lnTo>
                    <a:lnTo>
                      <a:pt x="2795" y="0"/>
                    </a:lnTo>
                    <a:lnTo>
                      <a:pt x="2740" y="0"/>
                    </a:lnTo>
                    <a:lnTo>
                      <a:pt x="2694" y="32"/>
                    </a:lnTo>
                    <a:lnTo>
                      <a:pt x="2647" y="72"/>
                    </a:lnTo>
                    <a:lnTo>
                      <a:pt x="2601" y="93"/>
                    </a:lnTo>
                    <a:lnTo>
                      <a:pt x="2495" y="97"/>
                    </a:lnTo>
                    <a:lnTo>
                      <a:pt x="2442" y="93"/>
                    </a:lnTo>
                    <a:lnTo>
                      <a:pt x="2395" y="101"/>
                    </a:lnTo>
                    <a:lnTo>
                      <a:pt x="2315" y="154"/>
                    </a:lnTo>
                    <a:lnTo>
                      <a:pt x="2277" y="188"/>
                    </a:lnTo>
                    <a:lnTo>
                      <a:pt x="2230" y="208"/>
                    </a:lnTo>
                    <a:lnTo>
                      <a:pt x="2109" y="209"/>
                    </a:lnTo>
                    <a:lnTo>
                      <a:pt x="1973" y="202"/>
                    </a:lnTo>
                    <a:lnTo>
                      <a:pt x="1925" y="208"/>
                    </a:lnTo>
                    <a:lnTo>
                      <a:pt x="1892" y="227"/>
                    </a:lnTo>
                    <a:lnTo>
                      <a:pt x="1861" y="249"/>
                    </a:lnTo>
                    <a:lnTo>
                      <a:pt x="1821" y="253"/>
                    </a:lnTo>
                    <a:lnTo>
                      <a:pt x="1764" y="238"/>
                    </a:lnTo>
                    <a:lnTo>
                      <a:pt x="1685" y="192"/>
                    </a:lnTo>
                    <a:lnTo>
                      <a:pt x="1556" y="112"/>
                    </a:lnTo>
                    <a:lnTo>
                      <a:pt x="1515" y="98"/>
                    </a:lnTo>
                    <a:lnTo>
                      <a:pt x="1471" y="105"/>
                    </a:lnTo>
                    <a:lnTo>
                      <a:pt x="1426" y="109"/>
                    </a:lnTo>
                    <a:lnTo>
                      <a:pt x="1395" y="101"/>
                    </a:lnTo>
                    <a:lnTo>
                      <a:pt x="1351" y="69"/>
                    </a:lnTo>
                    <a:lnTo>
                      <a:pt x="1326" y="60"/>
                    </a:lnTo>
                    <a:lnTo>
                      <a:pt x="1290" y="69"/>
                    </a:lnTo>
                    <a:lnTo>
                      <a:pt x="1255" y="88"/>
                    </a:lnTo>
                    <a:lnTo>
                      <a:pt x="1226" y="118"/>
                    </a:lnTo>
                    <a:lnTo>
                      <a:pt x="1199" y="154"/>
                    </a:lnTo>
                    <a:lnTo>
                      <a:pt x="1160" y="188"/>
                    </a:lnTo>
                    <a:lnTo>
                      <a:pt x="1118" y="205"/>
                    </a:lnTo>
                    <a:lnTo>
                      <a:pt x="1095" y="202"/>
                    </a:lnTo>
                    <a:lnTo>
                      <a:pt x="1074" y="192"/>
                    </a:lnTo>
                    <a:lnTo>
                      <a:pt x="1030" y="163"/>
                    </a:lnTo>
                    <a:lnTo>
                      <a:pt x="983" y="145"/>
                    </a:lnTo>
                    <a:lnTo>
                      <a:pt x="937" y="140"/>
                    </a:lnTo>
                    <a:lnTo>
                      <a:pt x="894" y="146"/>
                    </a:lnTo>
                    <a:lnTo>
                      <a:pt x="830" y="154"/>
                    </a:lnTo>
                    <a:lnTo>
                      <a:pt x="809" y="142"/>
                    </a:lnTo>
                    <a:lnTo>
                      <a:pt x="793" y="112"/>
                    </a:lnTo>
                    <a:lnTo>
                      <a:pt x="774" y="81"/>
                    </a:lnTo>
                    <a:lnTo>
                      <a:pt x="748" y="70"/>
                    </a:lnTo>
                    <a:lnTo>
                      <a:pt x="706" y="86"/>
                    </a:lnTo>
                    <a:lnTo>
                      <a:pt x="658" y="129"/>
                    </a:lnTo>
                    <a:lnTo>
                      <a:pt x="616" y="181"/>
                    </a:lnTo>
                    <a:lnTo>
                      <a:pt x="589" y="227"/>
                    </a:lnTo>
                    <a:lnTo>
                      <a:pt x="582" y="269"/>
                    </a:lnTo>
                    <a:lnTo>
                      <a:pt x="588" y="318"/>
                    </a:lnTo>
                    <a:lnTo>
                      <a:pt x="588" y="334"/>
                    </a:lnTo>
                    <a:lnTo>
                      <a:pt x="569" y="346"/>
                    </a:lnTo>
                    <a:lnTo>
                      <a:pt x="510" y="349"/>
                    </a:lnTo>
                    <a:lnTo>
                      <a:pt x="425" y="333"/>
                    </a:lnTo>
                    <a:lnTo>
                      <a:pt x="334" y="302"/>
                    </a:lnTo>
                    <a:lnTo>
                      <a:pt x="273" y="349"/>
                    </a:lnTo>
                    <a:lnTo>
                      <a:pt x="220" y="423"/>
                    </a:lnTo>
                    <a:lnTo>
                      <a:pt x="192" y="523"/>
                    </a:lnTo>
                    <a:lnTo>
                      <a:pt x="193" y="582"/>
                    </a:lnTo>
                    <a:lnTo>
                      <a:pt x="208" y="651"/>
                    </a:lnTo>
                    <a:lnTo>
                      <a:pt x="245" y="779"/>
                    </a:lnTo>
                    <a:lnTo>
                      <a:pt x="256" y="882"/>
                    </a:lnTo>
                    <a:lnTo>
                      <a:pt x="240" y="953"/>
                    </a:lnTo>
                    <a:lnTo>
                      <a:pt x="199" y="995"/>
                    </a:lnTo>
                    <a:lnTo>
                      <a:pt x="128" y="1017"/>
                    </a:lnTo>
                    <a:lnTo>
                      <a:pt x="115" y="1000"/>
                    </a:lnTo>
                    <a:lnTo>
                      <a:pt x="109" y="959"/>
                    </a:lnTo>
                    <a:lnTo>
                      <a:pt x="93" y="908"/>
                    </a:lnTo>
                    <a:lnTo>
                      <a:pt x="60" y="875"/>
                    </a:lnTo>
                    <a:lnTo>
                      <a:pt x="24" y="879"/>
                    </a:lnTo>
                    <a:lnTo>
                      <a:pt x="8" y="896"/>
                    </a:lnTo>
                    <a:lnTo>
                      <a:pt x="0" y="930"/>
                    </a:lnTo>
                    <a:lnTo>
                      <a:pt x="0" y="1272"/>
                    </a:lnTo>
                    <a:lnTo>
                      <a:pt x="13" y="1344"/>
                    </a:lnTo>
                    <a:lnTo>
                      <a:pt x="52" y="1424"/>
                    </a:lnTo>
                    <a:lnTo>
                      <a:pt x="111" y="1496"/>
                    </a:lnTo>
                    <a:lnTo>
                      <a:pt x="192" y="1553"/>
                    </a:lnTo>
                    <a:lnTo>
                      <a:pt x="277" y="1598"/>
                    </a:lnTo>
                    <a:lnTo>
                      <a:pt x="360" y="1657"/>
                    </a:lnTo>
                    <a:lnTo>
                      <a:pt x="425" y="1727"/>
                    </a:lnTo>
                    <a:lnTo>
                      <a:pt x="469" y="1804"/>
                    </a:lnTo>
                    <a:lnTo>
                      <a:pt x="502" y="1869"/>
                    </a:lnTo>
                    <a:lnTo>
                      <a:pt x="534" y="1898"/>
                    </a:lnTo>
                    <a:lnTo>
                      <a:pt x="569" y="1897"/>
                    </a:lnTo>
                    <a:lnTo>
                      <a:pt x="605" y="1866"/>
                    </a:lnTo>
                    <a:lnTo>
                      <a:pt x="641" y="1825"/>
                    </a:lnTo>
                    <a:lnTo>
                      <a:pt x="669" y="1804"/>
                    </a:lnTo>
                    <a:lnTo>
                      <a:pt x="706" y="1813"/>
                    </a:lnTo>
                    <a:lnTo>
                      <a:pt x="767" y="1859"/>
                    </a:lnTo>
                    <a:lnTo>
                      <a:pt x="951" y="2030"/>
                    </a:lnTo>
                    <a:lnTo>
                      <a:pt x="1042" y="2129"/>
                    </a:lnTo>
                    <a:lnTo>
                      <a:pt x="1099" y="2218"/>
                    </a:lnTo>
                    <a:lnTo>
                      <a:pt x="1127" y="2280"/>
                    </a:lnTo>
                    <a:lnTo>
                      <a:pt x="1156" y="2312"/>
                    </a:lnTo>
                    <a:lnTo>
                      <a:pt x="1194" y="2327"/>
                    </a:lnTo>
                    <a:lnTo>
                      <a:pt x="1255" y="2334"/>
                    </a:lnTo>
                    <a:lnTo>
                      <a:pt x="1310" y="2344"/>
                    </a:lnTo>
                    <a:lnTo>
                      <a:pt x="1340" y="2366"/>
                    </a:lnTo>
                    <a:lnTo>
                      <a:pt x="1362" y="2451"/>
                    </a:lnTo>
                    <a:lnTo>
                      <a:pt x="1379" y="2512"/>
                    </a:lnTo>
                    <a:lnTo>
                      <a:pt x="1415" y="2569"/>
                    </a:lnTo>
                    <a:lnTo>
                      <a:pt x="1471" y="2607"/>
                    </a:lnTo>
                    <a:lnTo>
                      <a:pt x="1500" y="2617"/>
                    </a:lnTo>
                    <a:lnTo>
                      <a:pt x="1531" y="2623"/>
                    </a:lnTo>
                    <a:lnTo>
                      <a:pt x="1584" y="2627"/>
                    </a:lnTo>
                    <a:lnTo>
                      <a:pt x="1619" y="2643"/>
                    </a:lnTo>
                    <a:lnTo>
                      <a:pt x="1651" y="2704"/>
                    </a:lnTo>
                    <a:lnTo>
                      <a:pt x="1664" y="2733"/>
                    </a:lnTo>
                    <a:lnTo>
                      <a:pt x="1683" y="2749"/>
                    </a:lnTo>
                    <a:lnTo>
                      <a:pt x="1740" y="2757"/>
                    </a:lnTo>
                    <a:lnTo>
                      <a:pt x="1773" y="2771"/>
                    </a:lnTo>
                    <a:lnTo>
                      <a:pt x="1805" y="2799"/>
                    </a:lnTo>
                    <a:lnTo>
                      <a:pt x="1856" y="2873"/>
                    </a:lnTo>
                    <a:lnTo>
                      <a:pt x="1872" y="2903"/>
                    </a:lnTo>
                    <a:lnTo>
                      <a:pt x="1892" y="2913"/>
                    </a:lnTo>
                    <a:lnTo>
                      <a:pt x="1920" y="2901"/>
                    </a:lnTo>
                    <a:lnTo>
                      <a:pt x="1956" y="2873"/>
                    </a:lnTo>
                    <a:lnTo>
                      <a:pt x="1992" y="2854"/>
                    </a:lnTo>
                    <a:lnTo>
                      <a:pt x="2020" y="2856"/>
                    </a:lnTo>
                    <a:lnTo>
                      <a:pt x="2100" y="2920"/>
                    </a:lnTo>
                    <a:lnTo>
                      <a:pt x="2136" y="2941"/>
                    </a:lnTo>
                    <a:lnTo>
                      <a:pt x="2182" y="2957"/>
                    </a:lnTo>
                    <a:lnTo>
                      <a:pt x="2298" y="2985"/>
                    </a:lnTo>
                    <a:lnTo>
                      <a:pt x="2415" y="2990"/>
                    </a:lnTo>
                    <a:lnTo>
                      <a:pt x="2505" y="2973"/>
                    </a:lnTo>
                    <a:lnTo>
                      <a:pt x="2567" y="2954"/>
                    </a:lnTo>
                    <a:lnTo>
                      <a:pt x="2622" y="2954"/>
                    </a:lnTo>
                    <a:lnTo>
                      <a:pt x="2660" y="2986"/>
                    </a:lnTo>
                    <a:lnTo>
                      <a:pt x="2666" y="3064"/>
                    </a:lnTo>
                    <a:lnTo>
                      <a:pt x="2663" y="3141"/>
                    </a:lnTo>
                    <a:lnTo>
                      <a:pt x="2668" y="3161"/>
                    </a:lnTo>
                    <a:lnTo>
                      <a:pt x="2682" y="3170"/>
                    </a:lnTo>
                    <a:lnTo>
                      <a:pt x="2727" y="3146"/>
                    </a:lnTo>
                    <a:lnTo>
                      <a:pt x="2810" y="3072"/>
                    </a:lnTo>
                    <a:lnTo>
                      <a:pt x="2915" y="2986"/>
                    </a:lnTo>
                    <a:lnTo>
                      <a:pt x="3019" y="2941"/>
                    </a:lnTo>
                    <a:lnTo>
                      <a:pt x="3105" y="2931"/>
                    </a:lnTo>
                    <a:lnTo>
                      <a:pt x="3141" y="2944"/>
                    </a:lnTo>
                    <a:lnTo>
                      <a:pt x="3169" y="2965"/>
                    </a:lnTo>
                    <a:lnTo>
                      <a:pt x="3221" y="3008"/>
                    </a:lnTo>
                    <a:lnTo>
                      <a:pt x="3269" y="3031"/>
                    </a:lnTo>
                    <a:lnTo>
                      <a:pt x="3324" y="3044"/>
                    </a:lnTo>
                    <a:lnTo>
                      <a:pt x="3377" y="3048"/>
                    </a:lnTo>
                    <a:lnTo>
                      <a:pt x="3461" y="3052"/>
                    </a:lnTo>
                    <a:lnTo>
                      <a:pt x="3484" y="3076"/>
                    </a:lnTo>
                    <a:lnTo>
                      <a:pt x="3492" y="3125"/>
                    </a:lnTo>
                    <a:lnTo>
                      <a:pt x="3492" y="3186"/>
                    </a:lnTo>
                    <a:lnTo>
                      <a:pt x="3500" y="3234"/>
                    </a:lnTo>
                    <a:lnTo>
                      <a:pt x="3520" y="3272"/>
                    </a:lnTo>
                    <a:lnTo>
                      <a:pt x="3557" y="3306"/>
                    </a:lnTo>
                    <a:lnTo>
                      <a:pt x="3614" y="3368"/>
                    </a:lnTo>
                    <a:lnTo>
                      <a:pt x="3618" y="3402"/>
                    </a:lnTo>
                    <a:lnTo>
                      <a:pt x="3610" y="3443"/>
                    </a:lnTo>
                    <a:lnTo>
                      <a:pt x="3600" y="3506"/>
                    </a:lnTo>
                    <a:lnTo>
                      <a:pt x="3622" y="3518"/>
                    </a:lnTo>
                    <a:lnTo>
                      <a:pt x="3671" y="3522"/>
                    </a:lnTo>
                    <a:lnTo>
                      <a:pt x="3757" y="3530"/>
                    </a:lnTo>
                    <a:lnTo>
                      <a:pt x="3873" y="3534"/>
                    </a:lnTo>
                    <a:lnTo>
                      <a:pt x="4010" y="3513"/>
                    </a:lnTo>
                    <a:lnTo>
                      <a:pt x="4085" y="3481"/>
                    </a:lnTo>
                    <a:lnTo>
                      <a:pt x="4158" y="3433"/>
                    </a:lnTo>
                    <a:lnTo>
                      <a:pt x="4320" y="3306"/>
                    </a:lnTo>
                    <a:lnTo>
                      <a:pt x="4488" y="3189"/>
                    </a:lnTo>
                    <a:lnTo>
                      <a:pt x="4571" y="3145"/>
                    </a:lnTo>
                    <a:lnTo>
                      <a:pt x="4647" y="3118"/>
                    </a:lnTo>
                    <a:lnTo>
                      <a:pt x="4721" y="3113"/>
                    </a:lnTo>
                    <a:lnTo>
                      <a:pt x="4788" y="3136"/>
                    </a:lnTo>
                    <a:lnTo>
                      <a:pt x="4909" y="3217"/>
                    </a:lnTo>
                    <a:lnTo>
                      <a:pt x="5016" y="3281"/>
                    </a:lnTo>
                    <a:lnTo>
                      <a:pt x="5061" y="3297"/>
                    </a:lnTo>
                    <a:lnTo>
                      <a:pt x="5105" y="3298"/>
                    </a:lnTo>
                    <a:lnTo>
                      <a:pt x="5142" y="3275"/>
                    </a:lnTo>
                    <a:lnTo>
                      <a:pt x="5177" y="3227"/>
                    </a:lnTo>
                    <a:lnTo>
                      <a:pt x="5237" y="3130"/>
                    </a:lnTo>
                    <a:lnTo>
                      <a:pt x="5278" y="3096"/>
                    </a:lnTo>
                    <a:lnTo>
                      <a:pt x="5310" y="3102"/>
                    </a:lnTo>
                    <a:lnTo>
                      <a:pt x="5338" y="3136"/>
                    </a:lnTo>
                    <a:lnTo>
                      <a:pt x="5377" y="3165"/>
                    </a:lnTo>
                    <a:lnTo>
                      <a:pt x="5426" y="3172"/>
                    </a:lnTo>
                    <a:lnTo>
                      <a:pt x="5537" y="3161"/>
                    </a:lnTo>
                    <a:lnTo>
                      <a:pt x="5571" y="3154"/>
                    </a:lnTo>
                    <a:lnTo>
                      <a:pt x="5587" y="3145"/>
                    </a:lnTo>
                    <a:lnTo>
                      <a:pt x="5582" y="3089"/>
                    </a:lnTo>
                    <a:lnTo>
                      <a:pt x="5583" y="3049"/>
                    </a:lnTo>
                    <a:lnTo>
                      <a:pt x="5599" y="3012"/>
                    </a:lnTo>
                    <a:lnTo>
                      <a:pt x="5671" y="2903"/>
                    </a:lnTo>
                    <a:lnTo>
                      <a:pt x="5711" y="2815"/>
                    </a:lnTo>
                    <a:lnTo>
                      <a:pt x="5738" y="2699"/>
                    </a:lnTo>
                    <a:lnTo>
                      <a:pt x="5738" y="2572"/>
                    </a:lnTo>
                    <a:lnTo>
                      <a:pt x="5706" y="2451"/>
                    </a:lnTo>
                    <a:lnTo>
                      <a:pt x="5640" y="2283"/>
                    </a:lnTo>
                    <a:lnTo>
                      <a:pt x="5635" y="2222"/>
                    </a:lnTo>
                    <a:lnTo>
                      <a:pt x="5652" y="2154"/>
                    </a:lnTo>
                    <a:lnTo>
                      <a:pt x="5675" y="2083"/>
                    </a:lnTo>
                    <a:lnTo>
                      <a:pt x="5674" y="2029"/>
                    </a:lnTo>
                    <a:lnTo>
                      <a:pt x="5652" y="1981"/>
                    </a:lnTo>
                    <a:lnTo>
                      <a:pt x="5617" y="1949"/>
                    </a:lnTo>
                    <a:lnTo>
                      <a:pt x="5554" y="1898"/>
                    </a:lnTo>
                    <a:lnTo>
                      <a:pt x="5510" y="1813"/>
                    </a:lnTo>
                    <a:lnTo>
                      <a:pt x="5459" y="1711"/>
                    </a:lnTo>
                    <a:lnTo>
                      <a:pt x="5383" y="1590"/>
                    </a:lnTo>
                    <a:lnTo>
                      <a:pt x="5306" y="1513"/>
                    </a:lnTo>
                    <a:lnTo>
                      <a:pt x="5278" y="1513"/>
                    </a:lnTo>
                    <a:lnTo>
                      <a:pt x="5257" y="1553"/>
                    </a:lnTo>
                    <a:lnTo>
                      <a:pt x="5229" y="1676"/>
                    </a:lnTo>
                    <a:lnTo>
                      <a:pt x="5187" y="1798"/>
                    </a:lnTo>
                    <a:lnTo>
                      <a:pt x="5158" y="1850"/>
                    </a:lnTo>
                    <a:lnTo>
                      <a:pt x="5121" y="1891"/>
                    </a:lnTo>
                    <a:lnTo>
                      <a:pt x="5073" y="1919"/>
                    </a:lnTo>
                    <a:lnTo>
                      <a:pt x="5016" y="1930"/>
                    </a:lnTo>
                    <a:lnTo>
                      <a:pt x="4905" y="1919"/>
                    </a:lnTo>
                    <a:lnTo>
                      <a:pt x="4820" y="1890"/>
                    </a:lnTo>
                    <a:lnTo>
                      <a:pt x="4745" y="1827"/>
                    </a:lnTo>
                    <a:lnTo>
                      <a:pt x="4663" y="1733"/>
                    </a:lnTo>
                    <a:lnTo>
                      <a:pt x="4575" y="1634"/>
                    </a:lnTo>
                    <a:lnTo>
                      <a:pt x="4483" y="1576"/>
                    </a:lnTo>
                    <a:lnTo>
                      <a:pt x="4390" y="1549"/>
                    </a:lnTo>
                    <a:lnTo>
                      <a:pt x="4295" y="1560"/>
                    </a:lnTo>
                    <a:lnTo>
                      <a:pt x="4150" y="1585"/>
                    </a:lnTo>
                    <a:lnTo>
                      <a:pt x="4101" y="1572"/>
                    </a:lnTo>
                    <a:lnTo>
                      <a:pt x="4067" y="1541"/>
                    </a:lnTo>
                    <a:lnTo>
                      <a:pt x="4015" y="1496"/>
                    </a:lnTo>
                    <a:lnTo>
                      <a:pt x="3935" y="1488"/>
                    </a:lnTo>
                    <a:lnTo>
                      <a:pt x="3879" y="1485"/>
                    </a:lnTo>
                    <a:lnTo>
                      <a:pt x="3822" y="1472"/>
                    </a:lnTo>
                    <a:lnTo>
                      <a:pt x="3767" y="1445"/>
                    </a:lnTo>
                    <a:lnTo>
                      <a:pt x="3719" y="1397"/>
                    </a:lnTo>
                    <a:lnTo>
                      <a:pt x="3674" y="1349"/>
                    </a:lnTo>
                    <a:lnTo>
                      <a:pt x="3629" y="1322"/>
                    </a:lnTo>
                    <a:lnTo>
                      <a:pt x="3492" y="1308"/>
                    </a:lnTo>
                    <a:lnTo>
                      <a:pt x="3414" y="1304"/>
                    </a:lnTo>
                    <a:lnTo>
                      <a:pt x="3369" y="1297"/>
                    </a:lnTo>
                    <a:lnTo>
                      <a:pt x="3350" y="1269"/>
                    </a:lnTo>
                    <a:lnTo>
                      <a:pt x="3343" y="1217"/>
                    </a:lnTo>
                    <a:lnTo>
                      <a:pt x="3316" y="1107"/>
                    </a:lnTo>
                    <a:lnTo>
                      <a:pt x="3241" y="983"/>
                    </a:lnTo>
                    <a:lnTo>
                      <a:pt x="3199" y="903"/>
                    </a:lnTo>
                    <a:lnTo>
                      <a:pt x="3169" y="828"/>
                    </a:lnTo>
                    <a:lnTo>
                      <a:pt x="3169" y="758"/>
                    </a:lnTo>
                    <a:lnTo>
                      <a:pt x="3183" y="722"/>
                    </a:lnTo>
                    <a:lnTo>
                      <a:pt x="3205" y="687"/>
                    </a:lnTo>
                    <a:lnTo>
                      <a:pt x="3261" y="593"/>
                    </a:lnTo>
                    <a:lnTo>
                      <a:pt x="3293" y="461"/>
                    </a:lnTo>
                    <a:lnTo>
                      <a:pt x="3305" y="307"/>
                    </a:lnTo>
                    <a:lnTo>
                      <a:pt x="3288" y="154"/>
                    </a:lnTo>
                    <a:lnTo>
                      <a:pt x="3305" y="161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4" name="Freeform 18"/>
              <p:cNvSpPr>
                <a:spLocks noChangeAspect="1"/>
              </p:cNvSpPr>
              <p:nvPr/>
            </p:nvSpPr>
            <p:spPr bwMode="auto">
              <a:xfrm>
                <a:off x="129" y="1038"/>
                <a:ext cx="1111" cy="630"/>
              </a:xfrm>
              <a:custGeom>
                <a:avLst/>
                <a:gdLst>
                  <a:gd name="T0" fmla="*/ 0 w 5738"/>
                  <a:gd name="T1" fmla="*/ 0 h 3534"/>
                  <a:gd name="T2" fmla="*/ 0 w 5738"/>
                  <a:gd name="T3" fmla="*/ 0 h 3534"/>
                  <a:gd name="T4" fmla="*/ 0 w 5738"/>
                  <a:gd name="T5" fmla="*/ 0 h 3534"/>
                  <a:gd name="T6" fmla="*/ 0 w 5738"/>
                  <a:gd name="T7" fmla="*/ 0 h 3534"/>
                  <a:gd name="T8" fmla="*/ 0 w 5738"/>
                  <a:gd name="T9" fmla="*/ 0 h 3534"/>
                  <a:gd name="T10" fmla="*/ 0 w 5738"/>
                  <a:gd name="T11" fmla="*/ 0 h 3534"/>
                  <a:gd name="T12" fmla="*/ 0 w 5738"/>
                  <a:gd name="T13" fmla="*/ 0 h 3534"/>
                  <a:gd name="T14" fmla="*/ 0 w 5738"/>
                  <a:gd name="T15" fmla="*/ 0 h 3534"/>
                  <a:gd name="T16" fmla="*/ 0 w 5738"/>
                  <a:gd name="T17" fmla="*/ 0 h 3534"/>
                  <a:gd name="T18" fmla="*/ 0 w 5738"/>
                  <a:gd name="T19" fmla="*/ 0 h 3534"/>
                  <a:gd name="T20" fmla="*/ 0 w 5738"/>
                  <a:gd name="T21" fmla="*/ 0 h 3534"/>
                  <a:gd name="T22" fmla="*/ 0 w 5738"/>
                  <a:gd name="T23" fmla="*/ 0 h 3534"/>
                  <a:gd name="T24" fmla="*/ 0 w 5738"/>
                  <a:gd name="T25" fmla="*/ 0 h 3534"/>
                  <a:gd name="T26" fmla="*/ 0 w 5738"/>
                  <a:gd name="T27" fmla="*/ 0 h 3534"/>
                  <a:gd name="T28" fmla="*/ 0 w 5738"/>
                  <a:gd name="T29" fmla="*/ 0 h 3534"/>
                  <a:gd name="T30" fmla="*/ 0 w 5738"/>
                  <a:gd name="T31" fmla="*/ 0 h 3534"/>
                  <a:gd name="T32" fmla="*/ 0 w 5738"/>
                  <a:gd name="T33" fmla="*/ 0 h 3534"/>
                  <a:gd name="T34" fmla="*/ 0 w 5738"/>
                  <a:gd name="T35" fmla="*/ 0 h 3534"/>
                  <a:gd name="T36" fmla="*/ 0 w 5738"/>
                  <a:gd name="T37" fmla="*/ 0 h 3534"/>
                  <a:gd name="T38" fmla="*/ 0 w 5738"/>
                  <a:gd name="T39" fmla="*/ 0 h 3534"/>
                  <a:gd name="T40" fmla="*/ 0 w 5738"/>
                  <a:gd name="T41" fmla="*/ 0 h 3534"/>
                  <a:gd name="T42" fmla="*/ 0 w 5738"/>
                  <a:gd name="T43" fmla="*/ 0 h 3534"/>
                  <a:gd name="T44" fmla="*/ 0 w 5738"/>
                  <a:gd name="T45" fmla="*/ 0 h 3534"/>
                  <a:gd name="T46" fmla="*/ 0 w 5738"/>
                  <a:gd name="T47" fmla="*/ 0 h 3534"/>
                  <a:gd name="T48" fmla="*/ 0 w 5738"/>
                  <a:gd name="T49" fmla="*/ 0 h 3534"/>
                  <a:gd name="T50" fmla="*/ 0 w 5738"/>
                  <a:gd name="T51" fmla="*/ 0 h 3534"/>
                  <a:gd name="T52" fmla="*/ 0 w 5738"/>
                  <a:gd name="T53" fmla="*/ 0 h 3534"/>
                  <a:gd name="T54" fmla="*/ 0 w 5738"/>
                  <a:gd name="T55" fmla="*/ 0 h 3534"/>
                  <a:gd name="T56" fmla="*/ 0 w 5738"/>
                  <a:gd name="T57" fmla="*/ 0 h 3534"/>
                  <a:gd name="T58" fmla="*/ 0 w 5738"/>
                  <a:gd name="T59" fmla="*/ 0 h 3534"/>
                  <a:gd name="T60" fmla="*/ 0 w 5738"/>
                  <a:gd name="T61" fmla="*/ 0 h 3534"/>
                  <a:gd name="T62" fmla="*/ 0 w 5738"/>
                  <a:gd name="T63" fmla="*/ 0 h 3534"/>
                  <a:gd name="T64" fmla="*/ 0 w 5738"/>
                  <a:gd name="T65" fmla="*/ 0 h 3534"/>
                  <a:gd name="T66" fmla="*/ 0 w 5738"/>
                  <a:gd name="T67" fmla="*/ 0 h 3534"/>
                  <a:gd name="T68" fmla="*/ 0 w 5738"/>
                  <a:gd name="T69" fmla="*/ 0 h 3534"/>
                  <a:gd name="T70" fmla="*/ 0 w 5738"/>
                  <a:gd name="T71" fmla="*/ 0 h 3534"/>
                  <a:gd name="T72" fmla="*/ 0 w 5738"/>
                  <a:gd name="T73" fmla="*/ 0 h 3534"/>
                  <a:gd name="T74" fmla="*/ 0 w 5738"/>
                  <a:gd name="T75" fmla="*/ 0 h 3534"/>
                  <a:gd name="T76" fmla="*/ 0 w 5738"/>
                  <a:gd name="T77" fmla="*/ 0 h 3534"/>
                  <a:gd name="T78" fmla="*/ 0 w 5738"/>
                  <a:gd name="T79" fmla="*/ 0 h 3534"/>
                  <a:gd name="T80" fmla="*/ 0 w 5738"/>
                  <a:gd name="T81" fmla="*/ 0 h 3534"/>
                  <a:gd name="T82" fmla="*/ 0 w 5738"/>
                  <a:gd name="T83" fmla="*/ 0 h 3534"/>
                  <a:gd name="T84" fmla="*/ 0 w 5738"/>
                  <a:gd name="T85" fmla="*/ 0 h 3534"/>
                  <a:gd name="T86" fmla="*/ 0 w 5738"/>
                  <a:gd name="T87" fmla="*/ 0 h 3534"/>
                  <a:gd name="T88" fmla="*/ 0 w 5738"/>
                  <a:gd name="T89" fmla="*/ 0 h 3534"/>
                  <a:gd name="T90" fmla="*/ 0 w 5738"/>
                  <a:gd name="T91" fmla="*/ 0 h 3534"/>
                  <a:gd name="T92" fmla="*/ 0 w 5738"/>
                  <a:gd name="T93" fmla="*/ 0 h 3534"/>
                  <a:gd name="T94" fmla="*/ 0 w 5738"/>
                  <a:gd name="T95" fmla="*/ 0 h 3534"/>
                  <a:gd name="T96" fmla="*/ 0 w 5738"/>
                  <a:gd name="T97" fmla="*/ 0 h 3534"/>
                  <a:gd name="T98" fmla="*/ 0 w 5738"/>
                  <a:gd name="T99" fmla="*/ 0 h 3534"/>
                  <a:gd name="T100" fmla="*/ 0 w 5738"/>
                  <a:gd name="T101" fmla="*/ 0 h 3534"/>
                  <a:gd name="T102" fmla="*/ 0 w 5738"/>
                  <a:gd name="T103" fmla="*/ 0 h 3534"/>
                  <a:gd name="T104" fmla="*/ 0 w 5738"/>
                  <a:gd name="T105" fmla="*/ 0 h 3534"/>
                  <a:gd name="T106" fmla="*/ 0 w 5738"/>
                  <a:gd name="T107" fmla="*/ 0 h 3534"/>
                  <a:gd name="T108" fmla="*/ 0 w 5738"/>
                  <a:gd name="T109" fmla="*/ 0 h 3534"/>
                  <a:gd name="T110" fmla="*/ 0 w 5738"/>
                  <a:gd name="T111" fmla="*/ 0 h 3534"/>
                  <a:gd name="T112" fmla="*/ 0 w 5738"/>
                  <a:gd name="T113" fmla="*/ 0 h 3534"/>
                  <a:gd name="T114" fmla="*/ 0 w 5738"/>
                  <a:gd name="T115" fmla="*/ 0 h 3534"/>
                  <a:gd name="T116" fmla="*/ 0 w 5738"/>
                  <a:gd name="T117" fmla="*/ 0 h 3534"/>
                  <a:gd name="T118" fmla="*/ 0 w 5738"/>
                  <a:gd name="T119" fmla="*/ 0 h 3534"/>
                  <a:gd name="T120" fmla="*/ 0 w 5738"/>
                  <a:gd name="T121" fmla="*/ 0 h 3534"/>
                  <a:gd name="T122" fmla="*/ 0 w 5738"/>
                  <a:gd name="T123" fmla="*/ 0 h 353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38"/>
                  <a:gd name="T187" fmla="*/ 0 h 3534"/>
                  <a:gd name="T188" fmla="*/ 5738 w 5738"/>
                  <a:gd name="T189" fmla="*/ 3534 h 353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38" h="3534">
                    <a:moveTo>
                      <a:pt x="3305" y="161"/>
                    </a:moveTo>
                    <a:lnTo>
                      <a:pt x="3234" y="154"/>
                    </a:lnTo>
                    <a:lnTo>
                      <a:pt x="3153" y="153"/>
                    </a:lnTo>
                    <a:lnTo>
                      <a:pt x="3084" y="138"/>
                    </a:lnTo>
                    <a:lnTo>
                      <a:pt x="2936" y="69"/>
                    </a:lnTo>
                    <a:lnTo>
                      <a:pt x="2858" y="24"/>
                    </a:lnTo>
                    <a:lnTo>
                      <a:pt x="2795" y="0"/>
                    </a:lnTo>
                    <a:lnTo>
                      <a:pt x="2740" y="0"/>
                    </a:lnTo>
                    <a:lnTo>
                      <a:pt x="2694" y="32"/>
                    </a:lnTo>
                    <a:lnTo>
                      <a:pt x="2647" y="72"/>
                    </a:lnTo>
                    <a:lnTo>
                      <a:pt x="2601" y="93"/>
                    </a:lnTo>
                    <a:lnTo>
                      <a:pt x="2495" y="97"/>
                    </a:lnTo>
                    <a:lnTo>
                      <a:pt x="2442" y="93"/>
                    </a:lnTo>
                    <a:lnTo>
                      <a:pt x="2395" y="101"/>
                    </a:lnTo>
                    <a:lnTo>
                      <a:pt x="2315" y="154"/>
                    </a:lnTo>
                    <a:lnTo>
                      <a:pt x="2277" y="188"/>
                    </a:lnTo>
                    <a:lnTo>
                      <a:pt x="2230" y="208"/>
                    </a:lnTo>
                    <a:lnTo>
                      <a:pt x="2109" y="209"/>
                    </a:lnTo>
                    <a:lnTo>
                      <a:pt x="1973" y="202"/>
                    </a:lnTo>
                    <a:lnTo>
                      <a:pt x="1925" y="208"/>
                    </a:lnTo>
                    <a:lnTo>
                      <a:pt x="1892" y="227"/>
                    </a:lnTo>
                    <a:lnTo>
                      <a:pt x="1861" y="249"/>
                    </a:lnTo>
                    <a:lnTo>
                      <a:pt x="1821" y="253"/>
                    </a:lnTo>
                    <a:lnTo>
                      <a:pt x="1764" y="238"/>
                    </a:lnTo>
                    <a:lnTo>
                      <a:pt x="1685" y="192"/>
                    </a:lnTo>
                    <a:lnTo>
                      <a:pt x="1556" y="112"/>
                    </a:lnTo>
                    <a:lnTo>
                      <a:pt x="1515" y="98"/>
                    </a:lnTo>
                    <a:lnTo>
                      <a:pt x="1471" y="105"/>
                    </a:lnTo>
                    <a:lnTo>
                      <a:pt x="1426" y="109"/>
                    </a:lnTo>
                    <a:lnTo>
                      <a:pt x="1395" y="101"/>
                    </a:lnTo>
                    <a:lnTo>
                      <a:pt x="1351" y="69"/>
                    </a:lnTo>
                    <a:lnTo>
                      <a:pt x="1326" y="60"/>
                    </a:lnTo>
                    <a:lnTo>
                      <a:pt x="1290" y="69"/>
                    </a:lnTo>
                    <a:lnTo>
                      <a:pt x="1255" y="88"/>
                    </a:lnTo>
                    <a:lnTo>
                      <a:pt x="1226" y="118"/>
                    </a:lnTo>
                    <a:lnTo>
                      <a:pt x="1199" y="154"/>
                    </a:lnTo>
                    <a:lnTo>
                      <a:pt x="1160" y="188"/>
                    </a:lnTo>
                    <a:lnTo>
                      <a:pt x="1118" y="205"/>
                    </a:lnTo>
                    <a:lnTo>
                      <a:pt x="1095" y="202"/>
                    </a:lnTo>
                    <a:lnTo>
                      <a:pt x="1074" y="192"/>
                    </a:lnTo>
                    <a:lnTo>
                      <a:pt x="1030" y="163"/>
                    </a:lnTo>
                    <a:lnTo>
                      <a:pt x="983" y="145"/>
                    </a:lnTo>
                    <a:lnTo>
                      <a:pt x="937" y="140"/>
                    </a:lnTo>
                    <a:lnTo>
                      <a:pt x="894" y="146"/>
                    </a:lnTo>
                    <a:lnTo>
                      <a:pt x="830" y="154"/>
                    </a:lnTo>
                    <a:lnTo>
                      <a:pt x="809" y="142"/>
                    </a:lnTo>
                    <a:lnTo>
                      <a:pt x="793" y="112"/>
                    </a:lnTo>
                    <a:lnTo>
                      <a:pt x="774" y="81"/>
                    </a:lnTo>
                    <a:lnTo>
                      <a:pt x="748" y="70"/>
                    </a:lnTo>
                    <a:lnTo>
                      <a:pt x="706" y="86"/>
                    </a:lnTo>
                    <a:lnTo>
                      <a:pt x="658" y="129"/>
                    </a:lnTo>
                    <a:lnTo>
                      <a:pt x="616" y="181"/>
                    </a:lnTo>
                    <a:lnTo>
                      <a:pt x="589" y="227"/>
                    </a:lnTo>
                    <a:lnTo>
                      <a:pt x="582" y="269"/>
                    </a:lnTo>
                    <a:lnTo>
                      <a:pt x="588" y="318"/>
                    </a:lnTo>
                    <a:lnTo>
                      <a:pt x="588" y="334"/>
                    </a:lnTo>
                    <a:lnTo>
                      <a:pt x="569" y="346"/>
                    </a:lnTo>
                    <a:lnTo>
                      <a:pt x="510" y="349"/>
                    </a:lnTo>
                    <a:lnTo>
                      <a:pt x="425" y="333"/>
                    </a:lnTo>
                    <a:lnTo>
                      <a:pt x="334" y="302"/>
                    </a:lnTo>
                    <a:lnTo>
                      <a:pt x="273" y="349"/>
                    </a:lnTo>
                    <a:lnTo>
                      <a:pt x="220" y="423"/>
                    </a:lnTo>
                    <a:lnTo>
                      <a:pt x="192" y="523"/>
                    </a:lnTo>
                    <a:lnTo>
                      <a:pt x="193" y="582"/>
                    </a:lnTo>
                    <a:lnTo>
                      <a:pt x="208" y="651"/>
                    </a:lnTo>
                    <a:lnTo>
                      <a:pt x="245" y="779"/>
                    </a:lnTo>
                    <a:lnTo>
                      <a:pt x="256" y="882"/>
                    </a:lnTo>
                    <a:lnTo>
                      <a:pt x="240" y="953"/>
                    </a:lnTo>
                    <a:lnTo>
                      <a:pt x="199" y="995"/>
                    </a:lnTo>
                    <a:lnTo>
                      <a:pt x="128" y="1017"/>
                    </a:lnTo>
                    <a:lnTo>
                      <a:pt x="115" y="1000"/>
                    </a:lnTo>
                    <a:lnTo>
                      <a:pt x="109" y="959"/>
                    </a:lnTo>
                    <a:lnTo>
                      <a:pt x="93" y="908"/>
                    </a:lnTo>
                    <a:lnTo>
                      <a:pt x="60" y="875"/>
                    </a:lnTo>
                    <a:lnTo>
                      <a:pt x="24" y="879"/>
                    </a:lnTo>
                    <a:lnTo>
                      <a:pt x="8" y="896"/>
                    </a:lnTo>
                    <a:lnTo>
                      <a:pt x="0" y="930"/>
                    </a:lnTo>
                    <a:lnTo>
                      <a:pt x="0" y="1272"/>
                    </a:lnTo>
                    <a:lnTo>
                      <a:pt x="13" y="1344"/>
                    </a:lnTo>
                    <a:lnTo>
                      <a:pt x="52" y="1424"/>
                    </a:lnTo>
                    <a:lnTo>
                      <a:pt x="111" y="1496"/>
                    </a:lnTo>
                    <a:lnTo>
                      <a:pt x="192" y="1553"/>
                    </a:lnTo>
                    <a:lnTo>
                      <a:pt x="277" y="1598"/>
                    </a:lnTo>
                    <a:lnTo>
                      <a:pt x="360" y="1657"/>
                    </a:lnTo>
                    <a:lnTo>
                      <a:pt x="425" y="1727"/>
                    </a:lnTo>
                    <a:lnTo>
                      <a:pt x="469" y="1804"/>
                    </a:lnTo>
                    <a:lnTo>
                      <a:pt x="502" y="1869"/>
                    </a:lnTo>
                    <a:lnTo>
                      <a:pt x="534" y="1898"/>
                    </a:lnTo>
                    <a:lnTo>
                      <a:pt x="569" y="1897"/>
                    </a:lnTo>
                    <a:lnTo>
                      <a:pt x="605" y="1866"/>
                    </a:lnTo>
                    <a:lnTo>
                      <a:pt x="641" y="1825"/>
                    </a:lnTo>
                    <a:lnTo>
                      <a:pt x="669" y="1804"/>
                    </a:lnTo>
                    <a:lnTo>
                      <a:pt x="706" y="1813"/>
                    </a:lnTo>
                    <a:lnTo>
                      <a:pt x="767" y="1859"/>
                    </a:lnTo>
                    <a:lnTo>
                      <a:pt x="951" y="2030"/>
                    </a:lnTo>
                    <a:lnTo>
                      <a:pt x="1042" y="2129"/>
                    </a:lnTo>
                    <a:lnTo>
                      <a:pt x="1099" y="2218"/>
                    </a:lnTo>
                    <a:lnTo>
                      <a:pt x="1127" y="2280"/>
                    </a:lnTo>
                    <a:lnTo>
                      <a:pt x="1156" y="2312"/>
                    </a:lnTo>
                    <a:lnTo>
                      <a:pt x="1194" y="2327"/>
                    </a:lnTo>
                    <a:lnTo>
                      <a:pt x="1255" y="2334"/>
                    </a:lnTo>
                    <a:lnTo>
                      <a:pt x="1310" y="2344"/>
                    </a:lnTo>
                    <a:lnTo>
                      <a:pt x="1340" y="2366"/>
                    </a:lnTo>
                    <a:lnTo>
                      <a:pt x="1362" y="2451"/>
                    </a:lnTo>
                    <a:lnTo>
                      <a:pt x="1379" y="2512"/>
                    </a:lnTo>
                    <a:lnTo>
                      <a:pt x="1415" y="2569"/>
                    </a:lnTo>
                    <a:lnTo>
                      <a:pt x="1471" y="2607"/>
                    </a:lnTo>
                    <a:lnTo>
                      <a:pt x="1500" y="2617"/>
                    </a:lnTo>
                    <a:lnTo>
                      <a:pt x="1531" y="2623"/>
                    </a:lnTo>
                    <a:lnTo>
                      <a:pt x="1584" y="2627"/>
                    </a:lnTo>
                    <a:lnTo>
                      <a:pt x="1619" y="2643"/>
                    </a:lnTo>
                    <a:lnTo>
                      <a:pt x="1651" y="2704"/>
                    </a:lnTo>
                    <a:lnTo>
                      <a:pt x="1664" y="2733"/>
                    </a:lnTo>
                    <a:lnTo>
                      <a:pt x="1683" y="2749"/>
                    </a:lnTo>
                    <a:lnTo>
                      <a:pt x="1740" y="2757"/>
                    </a:lnTo>
                    <a:lnTo>
                      <a:pt x="1773" y="2771"/>
                    </a:lnTo>
                    <a:lnTo>
                      <a:pt x="1805" y="2799"/>
                    </a:lnTo>
                    <a:lnTo>
                      <a:pt x="1856" y="2873"/>
                    </a:lnTo>
                    <a:lnTo>
                      <a:pt x="1872" y="2903"/>
                    </a:lnTo>
                    <a:lnTo>
                      <a:pt x="1892" y="2913"/>
                    </a:lnTo>
                    <a:lnTo>
                      <a:pt x="1920" y="2901"/>
                    </a:lnTo>
                    <a:lnTo>
                      <a:pt x="1956" y="2873"/>
                    </a:lnTo>
                    <a:lnTo>
                      <a:pt x="1992" y="2854"/>
                    </a:lnTo>
                    <a:lnTo>
                      <a:pt x="2020" y="2856"/>
                    </a:lnTo>
                    <a:lnTo>
                      <a:pt x="2100" y="2920"/>
                    </a:lnTo>
                    <a:lnTo>
                      <a:pt x="2136" y="2941"/>
                    </a:lnTo>
                    <a:lnTo>
                      <a:pt x="2182" y="2957"/>
                    </a:lnTo>
                    <a:lnTo>
                      <a:pt x="2298" y="2985"/>
                    </a:lnTo>
                    <a:lnTo>
                      <a:pt x="2415" y="2990"/>
                    </a:lnTo>
                    <a:lnTo>
                      <a:pt x="2505" y="2973"/>
                    </a:lnTo>
                    <a:lnTo>
                      <a:pt x="2567" y="2954"/>
                    </a:lnTo>
                    <a:lnTo>
                      <a:pt x="2622" y="2954"/>
                    </a:lnTo>
                    <a:lnTo>
                      <a:pt x="2660" y="2986"/>
                    </a:lnTo>
                    <a:lnTo>
                      <a:pt x="2666" y="3064"/>
                    </a:lnTo>
                    <a:lnTo>
                      <a:pt x="2663" y="3141"/>
                    </a:lnTo>
                    <a:lnTo>
                      <a:pt x="2668" y="3161"/>
                    </a:lnTo>
                    <a:lnTo>
                      <a:pt x="2682" y="3170"/>
                    </a:lnTo>
                    <a:lnTo>
                      <a:pt x="2727" y="3146"/>
                    </a:lnTo>
                    <a:lnTo>
                      <a:pt x="2810" y="3072"/>
                    </a:lnTo>
                    <a:lnTo>
                      <a:pt x="2915" y="2986"/>
                    </a:lnTo>
                    <a:lnTo>
                      <a:pt x="3019" y="2941"/>
                    </a:lnTo>
                    <a:lnTo>
                      <a:pt x="3105" y="2931"/>
                    </a:lnTo>
                    <a:lnTo>
                      <a:pt x="3141" y="2944"/>
                    </a:lnTo>
                    <a:lnTo>
                      <a:pt x="3169" y="2965"/>
                    </a:lnTo>
                    <a:lnTo>
                      <a:pt x="3221" y="3008"/>
                    </a:lnTo>
                    <a:lnTo>
                      <a:pt x="3269" y="3031"/>
                    </a:lnTo>
                    <a:lnTo>
                      <a:pt x="3324" y="3044"/>
                    </a:lnTo>
                    <a:lnTo>
                      <a:pt x="3377" y="3048"/>
                    </a:lnTo>
                    <a:lnTo>
                      <a:pt x="3461" y="3052"/>
                    </a:lnTo>
                    <a:lnTo>
                      <a:pt x="3484" y="3076"/>
                    </a:lnTo>
                    <a:lnTo>
                      <a:pt x="3492" y="3125"/>
                    </a:lnTo>
                    <a:lnTo>
                      <a:pt x="3492" y="3186"/>
                    </a:lnTo>
                    <a:lnTo>
                      <a:pt x="3500" y="3234"/>
                    </a:lnTo>
                    <a:lnTo>
                      <a:pt x="3520" y="3272"/>
                    </a:lnTo>
                    <a:lnTo>
                      <a:pt x="3557" y="3306"/>
                    </a:lnTo>
                    <a:lnTo>
                      <a:pt x="3614" y="3368"/>
                    </a:lnTo>
                    <a:lnTo>
                      <a:pt x="3618" y="3402"/>
                    </a:lnTo>
                    <a:lnTo>
                      <a:pt x="3610" y="3443"/>
                    </a:lnTo>
                    <a:lnTo>
                      <a:pt x="3600" y="3506"/>
                    </a:lnTo>
                    <a:lnTo>
                      <a:pt x="3622" y="3518"/>
                    </a:lnTo>
                    <a:lnTo>
                      <a:pt x="3671" y="3522"/>
                    </a:lnTo>
                    <a:lnTo>
                      <a:pt x="3757" y="3530"/>
                    </a:lnTo>
                    <a:lnTo>
                      <a:pt x="3873" y="3534"/>
                    </a:lnTo>
                    <a:lnTo>
                      <a:pt x="4010" y="3513"/>
                    </a:lnTo>
                    <a:lnTo>
                      <a:pt x="4085" y="3481"/>
                    </a:lnTo>
                    <a:lnTo>
                      <a:pt x="4158" y="3433"/>
                    </a:lnTo>
                    <a:lnTo>
                      <a:pt x="4320" y="3306"/>
                    </a:lnTo>
                    <a:lnTo>
                      <a:pt x="4488" y="3189"/>
                    </a:lnTo>
                    <a:lnTo>
                      <a:pt x="4571" y="3145"/>
                    </a:lnTo>
                    <a:lnTo>
                      <a:pt x="4647" y="3118"/>
                    </a:lnTo>
                    <a:lnTo>
                      <a:pt x="4721" y="3113"/>
                    </a:lnTo>
                    <a:lnTo>
                      <a:pt x="4788" y="3136"/>
                    </a:lnTo>
                    <a:lnTo>
                      <a:pt x="4909" y="3217"/>
                    </a:lnTo>
                    <a:lnTo>
                      <a:pt x="5016" y="3281"/>
                    </a:lnTo>
                    <a:lnTo>
                      <a:pt x="5061" y="3297"/>
                    </a:lnTo>
                    <a:lnTo>
                      <a:pt x="5105" y="3298"/>
                    </a:lnTo>
                    <a:lnTo>
                      <a:pt x="5142" y="3275"/>
                    </a:lnTo>
                    <a:lnTo>
                      <a:pt x="5177" y="3227"/>
                    </a:lnTo>
                    <a:lnTo>
                      <a:pt x="5237" y="3130"/>
                    </a:lnTo>
                    <a:lnTo>
                      <a:pt x="5278" y="3096"/>
                    </a:lnTo>
                    <a:lnTo>
                      <a:pt x="5310" y="3102"/>
                    </a:lnTo>
                    <a:lnTo>
                      <a:pt x="5338" y="3136"/>
                    </a:lnTo>
                    <a:lnTo>
                      <a:pt x="5377" y="3165"/>
                    </a:lnTo>
                    <a:lnTo>
                      <a:pt x="5426" y="3172"/>
                    </a:lnTo>
                    <a:lnTo>
                      <a:pt x="5537" y="3161"/>
                    </a:lnTo>
                    <a:lnTo>
                      <a:pt x="5571" y="3154"/>
                    </a:lnTo>
                    <a:lnTo>
                      <a:pt x="5587" y="3145"/>
                    </a:lnTo>
                    <a:lnTo>
                      <a:pt x="5582" y="3089"/>
                    </a:lnTo>
                    <a:lnTo>
                      <a:pt x="5583" y="3049"/>
                    </a:lnTo>
                    <a:lnTo>
                      <a:pt x="5599" y="3012"/>
                    </a:lnTo>
                    <a:lnTo>
                      <a:pt x="5671" y="2903"/>
                    </a:lnTo>
                    <a:lnTo>
                      <a:pt x="5711" y="2815"/>
                    </a:lnTo>
                    <a:lnTo>
                      <a:pt x="5738" y="2699"/>
                    </a:lnTo>
                    <a:lnTo>
                      <a:pt x="5738" y="2572"/>
                    </a:lnTo>
                    <a:lnTo>
                      <a:pt x="5706" y="2451"/>
                    </a:lnTo>
                    <a:lnTo>
                      <a:pt x="5640" y="2283"/>
                    </a:lnTo>
                    <a:lnTo>
                      <a:pt x="5635" y="2222"/>
                    </a:lnTo>
                    <a:lnTo>
                      <a:pt x="5652" y="2154"/>
                    </a:lnTo>
                    <a:lnTo>
                      <a:pt x="5675" y="2083"/>
                    </a:lnTo>
                    <a:lnTo>
                      <a:pt x="5674" y="2029"/>
                    </a:lnTo>
                    <a:lnTo>
                      <a:pt x="5652" y="1981"/>
                    </a:lnTo>
                    <a:lnTo>
                      <a:pt x="5617" y="1949"/>
                    </a:lnTo>
                    <a:lnTo>
                      <a:pt x="5554" y="1898"/>
                    </a:lnTo>
                    <a:lnTo>
                      <a:pt x="5510" y="1813"/>
                    </a:lnTo>
                    <a:lnTo>
                      <a:pt x="5459" y="1711"/>
                    </a:lnTo>
                    <a:lnTo>
                      <a:pt x="5383" y="1590"/>
                    </a:lnTo>
                    <a:lnTo>
                      <a:pt x="5306" y="1513"/>
                    </a:lnTo>
                    <a:lnTo>
                      <a:pt x="5278" y="1513"/>
                    </a:lnTo>
                    <a:lnTo>
                      <a:pt x="5257" y="1553"/>
                    </a:lnTo>
                    <a:lnTo>
                      <a:pt x="5229" y="1676"/>
                    </a:lnTo>
                    <a:lnTo>
                      <a:pt x="5187" y="1798"/>
                    </a:lnTo>
                    <a:lnTo>
                      <a:pt x="5158" y="1850"/>
                    </a:lnTo>
                    <a:lnTo>
                      <a:pt x="5121" y="1891"/>
                    </a:lnTo>
                    <a:lnTo>
                      <a:pt x="5073" y="1919"/>
                    </a:lnTo>
                    <a:lnTo>
                      <a:pt x="5016" y="1930"/>
                    </a:lnTo>
                    <a:lnTo>
                      <a:pt x="4905" y="1919"/>
                    </a:lnTo>
                    <a:lnTo>
                      <a:pt x="4820" y="1890"/>
                    </a:lnTo>
                    <a:lnTo>
                      <a:pt x="4745" y="1827"/>
                    </a:lnTo>
                    <a:lnTo>
                      <a:pt x="4663" y="1733"/>
                    </a:lnTo>
                    <a:lnTo>
                      <a:pt x="4575" y="1634"/>
                    </a:lnTo>
                    <a:lnTo>
                      <a:pt x="4483" y="1576"/>
                    </a:lnTo>
                    <a:lnTo>
                      <a:pt x="4390" y="1549"/>
                    </a:lnTo>
                    <a:lnTo>
                      <a:pt x="4295" y="1560"/>
                    </a:lnTo>
                    <a:lnTo>
                      <a:pt x="4150" y="1585"/>
                    </a:lnTo>
                    <a:lnTo>
                      <a:pt x="4101" y="1572"/>
                    </a:lnTo>
                    <a:lnTo>
                      <a:pt x="4067" y="1541"/>
                    </a:lnTo>
                    <a:lnTo>
                      <a:pt x="4015" y="1496"/>
                    </a:lnTo>
                    <a:lnTo>
                      <a:pt x="3935" y="1488"/>
                    </a:lnTo>
                    <a:lnTo>
                      <a:pt x="3879" y="1485"/>
                    </a:lnTo>
                    <a:lnTo>
                      <a:pt x="3822" y="1472"/>
                    </a:lnTo>
                    <a:lnTo>
                      <a:pt x="3767" y="1445"/>
                    </a:lnTo>
                    <a:lnTo>
                      <a:pt x="3719" y="1397"/>
                    </a:lnTo>
                    <a:lnTo>
                      <a:pt x="3674" y="1349"/>
                    </a:lnTo>
                    <a:lnTo>
                      <a:pt x="3629" y="1322"/>
                    </a:lnTo>
                    <a:lnTo>
                      <a:pt x="3492" y="1308"/>
                    </a:lnTo>
                    <a:lnTo>
                      <a:pt x="3414" y="1304"/>
                    </a:lnTo>
                    <a:lnTo>
                      <a:pt x="3369" y="1297"/>
                    </a:lnTo>
                    <a:lnTo>
                      <a:pt x="3350" y="1269"/>
                    </a:lnTo>
                    <a:lnTo>
                      <a:pt x="3343" y="1217"/>
                    </a:lnTo>
                    <a:lnTo>
                      <a:pt x="3316" y="1107"/>
                    </a:lnTo>
                    <a:lnTo>
                      <a:pt x="3241" y="983"/>
                    </a:lnTo>
                    <a:lnTo>
                      <a:pt x="3199" y="903"/>
                    </a:lnTo>
                    <a:lnTo>
                      <a:pt x="3169" y="828"/>
                    </a:lnTo>
                    <a:lnTo>
                      <a:pt x="3169" y="758"/>
                    </a:lnTo>
                    <a:lnTo>
                      <a:pt x="3183" y="722"/>
                    </a:lnTo>
                    <a:lnTo>
                      <a:pt x="3205" y="687"/>
                    </a:lnTo>
                    <a:lnTo>
                      <a:pt x="3261" y="593"/>
                    </a:lnTo>
                    <a:lnTo>
                      <a:pt x="3293" y="461"/>
                    </a:lnTo>
                    <a:lnTo>
                      <a:pt x="3305" y="307"/>
                    </a:lnTo>
                    <a:lnTo>
                      <a:pt x="3288" y="154"/>
                    </a:lnTo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5" name="Freeform 19"/>
              <p:cNvSpPr>
                <a:spLocks noChangeAspect="1"/>
              </p:cNvSpPr>
              <p:nvPr/>
            </p:nvSpPr>
            <p:spPr bwMode="auto">
              <a:xfrm>
                <a:off x="743" y="907"/>
                <a:ext cx="728" cy="475"/>
              </a:xfrm>
              <a:custGeom>
                <a:avLst/>
                <a:gdLst>
                  <a:gd name="T0" fmla="*/ 0 w 3764"/>
                  <a:gd name="T1" fmla="*/ 0 h 2659"/>
                  <a:gd name="T2" fmla="*/ 0 w 3764"/>
                  <a:gd name="T3" fmla="*/ 0 h 2659"/>
                  <a:gd name="T4" fmla="*/ 0 w 3764"/>
                  <a:gd name="T5" fmla="*/ 0 h 2659"/>
                  <a:gd name="T6" fmla="*/ 0 w 3764"/>
                  <a:gd name="T7" fmla="*/ 0 h 2659"/>
                  <a:gd name="T8" fmla="*/ 0 w 3764"/>
                  <a:gd name="T9" fmla="*/ 0 h 2659"/>
                  <a:gd name="T10" fmla="*/ 0 w 3764"/>
                  <a:gd name="T11" fmla="*/ 0 h 2659"/>
                  <a:gd name="T12" fmla="*/ 0 w 3764"/>
                  <a:gd name="T13" fmla="*/ 0 h 2659"/>
                  <a:gd name="T14" fmla="*/ 0 w 3764"/>
                  <a:gd name="T15" fmla="*/ 0 h 2659"/>
                  <a:gd name="T16" fmla="*/ 0 w 3764"/>
                  <a:gd name="T17" fmla="*/ 0 h 2659"/>
                  <a:gd name="T18" fmla="*/ 0 w 3764"/>
                  <a:gd name="T19" fmla="*/ 0 h 2659"/>
                  <a:gd name="T20" fmla="*/ 0 w 3764"/>
                  <a:gd name="T21" fmla="*/ 0 h 2659"/>
                  <a:gd name="T22" fmla="*/ 0 w 3764"/>
                  <a:gd name="T23" fmla="*/ 0 h 2659"/>
                  <a:gd name="T24" fmla="*/ 0 w 3764"/>
                  <a:gd name="T25" fmla="*/ 0 h 2659"/>
                  <a:gd name="T26" fmla="*/ 0 w 3764"/>
                  <a:gd name="T27" fmla="*/ 0 h 2659"/>
                  <a:gd name="T28" fmla="*/ 0 w 3764"/>
                  <a:gd name="T29" fmla="*/ 0 h 2659"/>
                  <a:gd name="T30" fmla="*/ 0 w 3764"/>
                  <a:gd name="T31" fmla="*/ 0 h 2659"/>
                  <a:gd name="T32" fmla="*/ 0 w 3764"/>
                  <a:gd name="T33" fmla="*/ 0 h 2659"/>
                  <a:gd name="T34" fmla="*/ 0 w 3764"/>
                  <a:gd name="T35" fmla="*/ 0 h 2659"/>
                  <a:gd name="T36" fmla="*/ 0 w 3764"/>
                  <a:gd name="T37" fmla="*/ 0 h 2659"/>
                  <a:gd name="T38" fmla="*/ 0 w 3764"/>
                  <a:gd name="T39" fmla="*/ 0 h 2659"/>
                  <a:gd name="T40" fmla="*/ 0 w 3764"/>
                  <a:gd name="T41" fmla="*/ 0 h 2659"/>
                  <a:gd name="T42" fmla="*/ 0 w 3764"/>
                  <a:gd name="T43" fmla="*/ 0 h 2659"/>
                  <a:gd name="T44" fmla="*/ 0 w 3764"/>
                  <a:gd name="T45" fmla="*/ 0 h 2659"/>
                  <a:gd name="T46" fmla="*/ 0 w 3764"/>
                  <a:gd name="T47" fmla="*/ 0 h 2659"/>
                  <a:gd name="T48" fmla="*/ 0 w 3764"/>
                  <a:gd name="T49" fmla="*/ 0 h 2659"/>
                  <a:gd name="T50" fmla="*/ 0 w 3764"/>
                  <a:gd name="T51" fmla="*/ 0 h 2659"/>
                  <a:gd name="T52" fmla="*/ 0 w 3764"/>
                  <a:gd name="T53" fmla="*/ 0 h 2659"/>
                  <a:gd name="T54" fmla="*/ 0 w 3764"/>
                  <a:gd name="T55" fmla="*/ 0 h 2659"/>
                  <a:gd name="T56" fmla="*/ 0 w 3764"/>
                  <a:gd name="T57" fmla="*/ 0 h 2659"/>
                  <a:gd name="T58" fmla="*/ 0 w 3764"/>
                  <a:gd name="T59" fmla="*/ 0 h 2659"/>
                  <a:gd name="T60" fmla="*/ 0 w 3764"/>
                  <a:gd name="T61" fmla="*/ 0 h 2659"/>
                  <a:gd name="T62" fmla="*/ 0 w 3764"/>
                  <a:gd name="T63" fmla="*/ 0 h 2659"/>
                  <a:gd name="T64" fmla="*/ 0 w 3764"/>
                  <a:gd name="T65" fmla="*/ 0 h 2659"/>
                  <a:gd name="T66" fmla="*/ 0 w 3764"/>
                  <a:gd name="T67" fmla="*/ 0 h 2659"/>
                  <a:gd name="T68" fmla="*/ 0 w 3764"/>
                  <a:gd name="T69" fmla="*/ 0 h 2659"/>
                  <a:gd name="T70" fmla="*/ 0 w 3764"/>
                  <a:gd name="T71" fmla="*/ 0 h 2659"/>
                  <a:gd name="T72" fmla="*/ 0 w 3764"/>
                  <a:gd name="T73" fmla="*/ 0 h 2659"/>
                  <a:gd name="T74" fmla="*/ 0 w 3764"/>
                  <a:gd name="T75" fmla="*/ 0 h 2659"/>
                  <a:gd name="T76" fmla="*/ 0 w 3764"/>
                  <a:gd name="T77" fmla="*/ 0 h 2659"/>
                  <a:gd name="T78" fmla="*/ 0 w 3764"/>
                  <a:gd name="T79" fmla="*/ 0 h 2659"/>
                  <a:gd name="T80" fmla="*/ 0 w 3764"/>
                  <a:gd name="T81" fmla="*/ 0 h 2659"/>
                  <a:gd name="T82" fmla="*/ 0 w 3764"/>
                  <a:gd name="T83" fmla="*/ 0 h 2659"/>
                  <a:gd name="T84" fmla="*/ 0 w 3764"/>
                  <a:gd name="T85" fmla="*/ 0 h 2659"/>
                  <a:gd name="T86" fmla="*/ 0 w 3764"/>
                  <a:gd name="T87" fmla="*/ 0 h 2659"/>
                  <a:gd name="T88" fmla="*/ 0 w 3764"/>
                  <a:gd name="T89" fmla="*/ 0 h 2659"/>
                  <a:gd name="T90" fmla="*/ 0 w 3764"/>
                  <a:gd name="T91" fmla="*/ 0 h 2659"/>
                  <a:gd name="T92" fmla="*/ 0 w 3764"/>
                  <a:gd name="T93" fmla="*/ 0 h 2659"/>
                  <a:gd name="T94" fmla="*/ 0 w 3764"/>
                  <a:gd name="T95" fmla="*/ 0 h 2659"/>
                  <a:gd name="T96" fmla="*/ 0 w 3764"/>
                  <a:gd name="T97" fmla="*/ 0 h 2659"/>
                  <a:gd name="T98" fmla="*/ 0 w 3764"/>
                  <a:gd name="T99" fmla="*/ 0 h 2659"/>
                  <a:gd name="T100" fmla="*/ 0 w 3764"/>
                  <a:gd name="T101" fmla="*/ 0 h 2659"/>
                  <a:gd name="T102" fmla="*/ 0 w 3764"/>
                  <a:gd name="T103" fmla="*/ 0 h 2659"/>
                  <a:gd name="T104" fmla="*/ 0 w 3764"/>
                  <a:gd name="T105" fmla="*/ 0 h 2659"/>
                  <a:gd name="T106" fmla="*/ 0 w 3764"/>
                  <a:gd name="T107" fmla="*/ 0 h 2659"/>
                  <a:gd name="T108" fmla="*/ 0 w 3764"/>
                  <a:gd name="T109" fmla="*/ 0 h 2659"/>
                  <a:gd name="T110" fmla="*/ 0 w 3764"/>
                  <a:gd name="T111" fmla="*/ 0 h 2659"/>
                  <a:gd name="T112" fmla="*/ 0 w 3764"/>
                  <a:gd name="T113" fmla="*/ 0 h 2659"/>
                  <a:gd name="T114" fmla="*/ 0 w 3764"/>
                  <a:gd name="T115" fmla="*/ 0 h 265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764"/>
                  <a:gd name="T175" fmla="*/ 0 h 2659"/>
                  <a:gd name="T176" fmla="*/ 3764 w 3764"/>
                  <a:gd name="T177" fmla="*/ 2659 h 265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764" h="2659">
                    <a:moveTo>
                      <a:pt x="2629" y="2146"/>
                    </a:moveTo>
                    <a:lnTo>
                      <a:pt x="2671" y="2169"/>
                    </a:lnTo>
                    <a:lnTo>
                      <a:pt x="2710" y="2177"/>
                    </a:lnTo>
                    <a:lnTo>
                      <a:pt x="2751" y="2170"/>
                    </a:lnTo>
                    <a:lnTo>
                      <a:pt x="2790" y="2146"/>
                    </a:lnTo>
                    <a:lnTo>
                      <a:pt x="2814" y="2137"/>
                    </a:lnTo>
                    <a:lnTo>
                      <a:pt x="2834" y="2148"/>
                    </a:lnTo>
                    <a:lnTo>
                      <a:pt x="2885" y="2199"/>
                    </a:lnTo>
                    <a:lnTo>
                      <a:pt x="2942" y="2269"/>
                    </a:lnTo>
                    <a:lnTo>
                      <a:pt x="3006" y="2326"/>
                    </a:lnTo>
                    <a:lnTo>
                      <a:pt x="3071" y="2351"/>
                    </a:lnTo>
                    <a:lnTo>
                      <a:pt x="3120" y="2349"/>
                    </a:lnTo>
                    <a:lnTo>
                      <a:pt x="3155" y="2310"/>
                    </a:lnTo>
                    <a:lnTo>
                      <a:pt x="3168" y="2235"/>
                    </a:lnTo>
                    <a:lnTo>
                      <a:pt x="3183" y="2166"/>
                    </a:lnTo>
                    <a:lnTo>
                      <a:pt x="3216" y="2146"/>
                    </a:lnTo>
                    <a:lnTo>
                      <a:pt x="3260" y="2153"/>
                    </a:lnTo>
                    <a:lnTo>
                      <a:pt x="3293" y="2182"/>
                    </a:lnTo>
                    <a:lnTo>
                      <a:pt x="3325" y="2205"/>
                    </a:lnTo>
                    <a:lnTo>
                      <a:pt x="3361" y="2214"/>
                    </a:lnTo>
                    <a:lnTo>
                      <a:pt x="3456" y="2199"/>
                    </a:lnTo>
                    <a:lnTo>
                      <a:pt x="3537" y="2178"/>
                    </a:lnTo>
                    <a:lnTo>
                      <a:pt x="3553" y="2157"/>
                    </a:lnTo>
                    <a:lnTo>
                      <a:pt x="3547" y="2110"/>
                    </a:lnTo>
                    <a:lnTo>
                      <a:pt x="3525" y="2058"/>
                    </a:lnTo>
                    <a:lnTo>
                      <a:pt x="3488" y="2017"/>
                    </a:lnTo>
                    <a:lnTo>
                      <a:pt x="3313" y="1930"/>
                    </a:lnTo>
                    <a:lnTo>
                      <a:pt x="3216" y="1880"/>
                    </a:lnTo>
                    <a:lnTo>
                      <a:pt x="3199" y="1862"/>
                    </a:lnTo>
                    <a:lnTo>
                      <a:pt x="3193" y="1846"/>
                    </a:lnTo>
                    <a:lnTo>
                      <a:pt x="3227" y="1830"/>
                    </a:lnTo>
                    <a:lnTo>
                      <a:pt x="3304" y="1832"/>
                    </a:lnTo>
                    <a:lnTo>
                      <a:pt x="3383" y="1833"/>
                    </a:lnTo>
                    <a:lnTo>
                      <a:pt x="3427" y="1821"/>
                    </a:lnTo>
                    <a:lnTo>
                      <a:pt x="3452" y="1782"/>
                    </a:lnTo>
                    <a:lnTo>
                      <a:pt x="3456" y="1724"/>
                    </a:lnTo>
                    <a:lnTo>
                      <a:pt x="3461" y="1659"/>
                    </a:lnTo>
                    <a:lnTo>
                      <a:pt x="3473" y="1617"/>
                    </a:lnTo>
                    <a:lnTo>
                      <a:pt x="3493" y="1596"/>
                    </a:lnTo>
                    <a:lnTo>
                      <a:pt x="3509" y="1596"/>
                    </a:lnTo>
                    <a:lnTo>
                      <a:pt x="3534" y="1601"/>
                    </a:lnTo>
                    <a:lnTo>
                      <a:pt x="3553" y="1596"/>
                    </a:lnTo>
                    <a:lnTo>
                      <a:pt x="3569" y="1567"/>
                    </a:lnTo>
                    <a:lnTo>
                      <a:pt x="3576" y="1496"/>
                    </a:lnTo>
                    <a:lnTo>
                      <a:pt x="3582" y="1420"/>
                    </a:lnTo>
                    <a:lnTo>
                      <a:pt x="3600" y="1379"/>
                    </a:lnTo>
                    <a:lnTo>
                      <a:pt x="3629" y="1359"/>
                    </a:lnTo>
                    <a:lnTo>
                      <a:pt x="3664" y="1352"/>
                    </a:lnTo>
                    <a:lnTo>
                      <a:pt x="3697" y="1351"/>
                    </a:lnTo>
                    <a:lnTo>
                      <a:pt x="3718" y="1343"/>
                    </a:lnTo>
                    <a:lnTo>
                      <a:pt x="3752" y="1274"/>
                    </a:lnTo>
                    <a:lnTo>
                      <a:pt x="3764" y="1220"/>
                    </a:lnTo>
                    <a:lnTo>
                      <a:pt x="3758" y="1180"/>
                    </a:lnTo>
                    <a:lnTo>
                      <a:pt x="3737" y="1143"/>
                    </a:lnTo>
                    <a:lnTo>
                      <a:pt x="3689" y="1100"/>
                    </a:lnTo>
                    <a:lnTo>
                      <a:pt x="3646" y="1047"/>
                    </a:lnTo>
                    <a:lnTo>
                      <a:pt x="3624" y="978"/>
                    </a:lnTo>
                    <a:lnTo>
                      <a:pt x="3618" y="901"/>
                    </a:lnTo>
                    <a:lnTo>
                      <a:pt x="3618" y="815"/>
                    </a:lnTo>
                    <a:lnTo>
                      <a:pt x="3608" y="730"/>
                    </a:lnTo>
                    <a:lnTo>
                      <a:pt x="3576" y="661"/>
                    </a:lnTo>
                    <a:lnTo>
                      <a:pt x="3550" y="632"/>
                    </a:lnTo>
                    <a:lnTo>
                      <a:pt x="3520" y="613"/>
                    </a:lnTo>
                    <a:lnTo>
                      <a:pt x="3448" y="599"/>
                    </a:lnTo>
                    <a:lnTo>
                      <a:pt x="3327" y="605"/>
                    </a:lnTo>
                    <a:lnTo>
                      <a:pt x="3288" y="589"/>
                    </a:lnTo>
                    <a:lnTo>
                      <a:pt x="3257" y="555"/>
                    </a:lnTo>
                    <a:lnTo>
                      <a:pt x="3215" y="482"/>
                    </a:lnTo>
                    <a:lnTo>
                      <a:pt x="3190" y="461"/>
                    </a:lnTo>
                    <a:lnTo>
                      <a:pt x="3168" y="455"/>
                    </a:lnTo>
                    <a:lnTo>
                      <a:pt x="3116" y="445"/>
                    </a:lnTo>
                    <a:lnTo>
                      <a:pt x="3035" y="374"/>
                    </a:lnTo>
                    <a:lnTo>
                      <a:pt x="2946" y="278"/>
                    </a:lnTo>
                    <a:lnTo>
                      <a:pt x="2914" y="256"/>
                    </a:lnTo>
                    <a:lnTo>
                      <a:pt x="2872" y="257"/>
                    </a:lnTo>
                    <a:lnTo>
                      <a:pt x="2794" y="257"/>
                    </a:lnTo>
                    <a:lnTo>
                      <a:pt x="2723" y="197"/>
                    </a:lnTo>
                    <a:lnTo>
                      <a:pt x="2683" y="156"/>
                    </a:lnTo>
                    <a:lnTo>
                      <a:pt x="2642" y="131"/>
                    </a:lnTo>
                    <a:lnTo>
                      <a:pt x="2578" y="113"/>
                    </a:lnTo>
                    <a:lnTo>
                      <a:pt x="2474" y="104"/>
                    </a:lnTo>
                    <a:lnTo>
                      <a:pt x="2362" y="95"/>
                    </a:lnTo>
                    <a:lnTo>
                      <a:pt x="2272" y="97"/>
                    </a:lnTo>
                    <a:lnTo>
                      <a:pt x="2229" y="104"/>
                    </a:lnTo>
                    <a:lnTo>
                      <a:pt x="2188" y="118"/>
                    </a:lnTo>
                    <a:lnTo>
                      <a:pt x="2104" y="168"/>
                    </a:lnTo>
                    <a:lnTo>
                      <a:pt x="2025" y="216"/>
                    </a:lnTo>
                    <a:lnTo>
                      <a:pt x="1965" y="216"/>
                    </a:lnTo>
                    <a:lnTo>
                      <a:pt x="1911" y="180"/>
                    </a:lnTo>
                    <a:lnTo>
                      <a:pt x="1847" y="120"/>
                    </a:lnTo>
                    <a:lnTo>
                      <a:pt x="1799" y="89"/>
                    </a:lnTo>
                    <a:lnTo>
                      <a:pt x="1736" y="67"/>
                    </a:lnTo>
                    <a:lnTo>
                      <a:pt x="1576" y="36"/>
                    </a:lnTo>
                    <a:lnTo>
                      <a:pt x="1287" y="8"/>
                    </a:lnTo>
                    <a:lnTo>
                      <a:pt x="1193" y="0"/>
                    </a:lnTo>
                    <a:lnTo>
                      <a:pt x="1135" y="5"/>
                    </a:lnTo>
                    <a:lnTo>
                      <a:pt x="1062" y="25"/>
                    </a:lnTo>
                    <a:lnTo>
                      <a:pt x="853" y="69"/>
                    </a:lnTo>
                    <a:lnTo>
                      <a:pt x="657" y="79"/>
                    </a:lnTo>
                    <a:lnTo>
                      <a:pt x="588" y="77"/>
                    </a:lnTo>
                    <a:lnTo>
                      <a:pt x="525" y="89"/>
                    </a:lnTo>
                    <a:lnTo>
                      <a:pt x="472" y="118"/>
                    </a:lnTo>
                    <a:lnTo>
                      <a:pt x="424" y="161"/>
                    </a:lnTo>
                    <a:lnTo>
                      <a:pt x="388" y="232"/>
                    </a:lnTo>
                    <a:lnTo>
                      <a:pt x="379" y="278"/>
                    </a:lnTo>
                    <a:lnTo>
                      <a:pt x="379" y="325"/>
                    </a:lnTo>
                    <a:lnTo>
                      <a:pt x="403" y="409"/>
                    </a:lnTo>
                    <a:lnTo>
                      <a:pt x="429" y="437"/>
                    </a:lnTo>
                    <a:lnTo>
                      <a:pt x="460" y="455"/>
                    </a:lnTo>
                    <a:lnTo>
                      <a:pt x="518" y="477"/>
                    </a:lnTo>
                    <a:lnTo>
                      <a:pt x="552" y="505"/>
                    </a:lnTo>
                    <a:lnTo>
                      <a:pt x="565" y="541"/>
                    </a:lnTo>
                    <a:lnTo>
                      <a:pt x="557" y="590"/>
                    </a:lnTo>
                    <a:lnTo>
                      <a:pt x="537" y="646"/>
                    </a:lnTo>
                    <a:lnTo>
                      <a:pt x="515" y="687"/>
                    </a:lnTo>
                    <a:lnTo>
                      <a:pt x="449" y="735"/>
                    </a:lnTo>
                    <a:lnTo>
                      <a:pt x="425" y="755"/>
                    </a:lnTo>
                    <a:lnTo>
                      <a:pt x="420" y="779"/>
                    </a:lnTo>
                    <a:lnTo>
                      <a:pt x="436" y="811"/>
                    </a:lnTo>
                    <a:lnTo>
                      <a:pt x="477" y="850"/>
                    </a:lnTo>
                    <a:lnTo>
                      <a:pt x="515" y="882"/>
                    </a:lnTo>
                    <a:lnTo>
                      <a:pt x="509" y="910"/>
                    </a:lnTo>
                    <a:lnTo>
                      <a:pt x="477" y="930"/>
                    </a:lnTo>
                    <a:lnTo>
                      <a:pt x="413" y="938"/>
                    </a:lnTo>
                    <a:lnTo>
                      <a:pt x="351" y="937"/>
                    </a:lnTo>
                    <a:lnTo>
                      <a:pt x="281" y="921"/>
                    </a:lnTo>
                    <a:lnTo>
                      <a:pt x="136" y="890"/>
                    </a:lnTo>
                    <a:lnTo>
                      <a:pt x="119" y="885"/>
                    </a:lnTo>
                    <a:lnTo>
                      <a:pt x="136" y="1036"/>
                    </a:lnTo>
                    <a:lnTo>
                      <a:pt x="124" y="1192"/>
                    </a:lnTo>
                    <a:lnTo>
                      <a:pt x="90" y="1324"/>
                    </a:lnTo>
                    <a:lnTo>
                      <a:pt x="36" y="1416"/>
                    </a:lnTo>
                    <a:lnTo>
                      <a:pt x="14" y="1451"/>
                    </a:lnTo>
                    <a:lnTo>
                      <a:pt x="0" y="1487"/>
                    </a:lnTo>
                    <a:lnTo>
                      <a:pt x="0" y="1559"/>
                    </a:lnTo>
                    <a:lnTo>
                      <a:pt x="30" y="1633"/>
                    </a:lnTo>
                    <a:lnTo>
                      <a:pt x="72" y="1712"/>
                    </a:lnTo>
                    <a:lnTo>
                      <a:pt x="147" y="1837"/>
                    </a:lnTo>
                    <a:lnTo>
                      <a:pt x="172" y="1948"/>
                    </a:lnTo>
                    <a:lnTo>
                      <a:pt x="181" y="1998"/>
                    </a:lnTo>
                    <a:lnTo>
                      <a:pt x="199" y="2026"/>
                    </a:lnTo>
                    <a:lnTo>
                      <a:pt x="245" y="2033"/>
                    </a:lnTo>
                    <a:lnTo>
                      <a:pt x="323" y="2038"/>
                    </a:lnTo>
                    <a:lnTo>
                      <a:pt x="460" y="2053"/>
                    </a:lnTo>
                    <a:lnTo>
                      <a:pt x="505" y="2078"/>
                    </a:lnTo>
                    <a:lnTo>
                      <a:pt x="550" y="2128"/>
                    </a:lnTo>
                    <a:lnTo>
                      <a:pt x="598" y="2177"/>
                    </a:lnTo>
                    <a:lnTo>
                      <a:pt x="653" y="2201"/>
                    </a:lnTo>
                    <a:lnTo>
                      <a:pt x="710" y="2214"/>
                    </a:lnTo>
                    <a:lnTo>
                      <a:pt x="766" y="2217"/>
                    </a:lnTo>
                    <a:lnTo>
                      <a:pt x="845" y="2226"/>
                    </a:lnTo>
                    <a:lnTo>
                      <a:pt x="898" y="2270"/>
                    </a:lnTo>
                    <a:lnTo>
                      <a:pt x="932" y="2303"/>
                    </a:lnTo>
                    <a:lnTo>
                      <a:pt x="981" y="2315"/>
                    </a:lnTo>
                    <a:lnTo>
                      <a:pt x="1126" y="2290"/>
                    </a:lnTo>
                    <a:lnTo>
                      <a:pt x="1221" y="2279"/>
                    </a:lnTo>
                    <a:lnTo>
                      <a:pt x="1314" y="2305"/>
                    </a:lnTo>
                    <a:lnTo>
                      <a:pt x="1404" y="2366"/>
                    </a:lnTo>
                    <a:lnTo>
                      <a:pt x="1494" y="2462"/>
                    </a:lnTo>
                    <a:lnTo>
                      <a:pt x="1576" y="2556"/>
                    </a:lnTo>
                    <a:lnTo>
                      <a:pt x="1651" y="2619"/>
                    </a:lnTo>
                    <a:lnTo>
                      <a:pt x="1736" y="2651"/>
                    </a:lnTo>
                    <a:lnTo>
                      <a:pt x="1847" y="2659"/>
                    </a:lnTo>
                    <a:lnTo>
                      <a:pt x="1904" y="2651"/>
                    </a:lnTo>
                    <a:lnTo>
                      <a:pt x="1952" y="2622"/>
                    </a:lnTo>
                    <a:lnTo>
                      <a:pt x="1989" y="2582"/>
                    </a:lnTo>
                    <a:lnTo>
                      <a:pt x="2018" y="2527"/>
                    </a:lnTo>
                    <a:lnTo>
                      <a:pt x="2060" y="2406"/>
                    </a:lnTo>
                    <a:lnTo>
                      <a:pt x="2088" y="2282"/>
                    </a:lnTo>
                    <a:lnTo>
                      <a:pt x="2100" y="2254"/>
                    </a:lnTo>
                    <a:lnTo>
                      <a:pt x="2209" y="2173"/>
                    </a:lnTo>
                    <a:lnTo>
                      <a:pt x="2353" y="2122"/>
                    </a:lnTo>
                    <a:lnTo>
                      <a:pt x="2503" y="2106"/>
                    </a:lnTo>
                    <a:lnTo>
                      <a:pt x="2571" y="2117"/>
                    </a:lnTo>
                    <a:lnTo>
                      <a:pt x="2629" y="2146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6" name="Freeform 20"/>
              <p:cNvSpPr>
                <a:spLocks noChangeAspect="1"/>
              </p:cNvSpPr>
              <p:nvPr/>
            </p:nvSpPr>
            <p:spPr bwMode="auto">
              <a:xfrm>
                <a:off x="991" y="699"/>
                <a:ext cx="782" cy="633"/>
              </a:xfrm>
              <a:custGeom>
                <a:avLst/>
                <a:gdLst>
                  <a:gd name="T0" fmla="*/ 0 w 4047"/>
                  <a:gd name="T1" fmla="*/ 0 h 3553"/>
                  <a:gd name="T2" fmla="*/ 0 w 4047"/>
                  <a:gd name="T3" fmla="*/ 0 h 3553"/>
                  <a:gd name="T4" fmla="*/ 0 w 4047"/>
                  <a:gd name="T5" fmla="*/ 0 h 3553"/>
                  <a:gd name="T6" fmla="*/ 0 w 4047"/>
                  <a:gd name="T7" fmla="*/ 0 h 3553"/>
                  <a:gd name="T8" fmla="*/ 0 w 4047"/>
                  <a:gd name="T9" fmla="*/ 0 h 3553"/>
                  <a:gd name="T10" fmla="*/ 0 w 4047"/>
                  <a:gd name="T11" fmla="*/ 0 h 3553"/>
                  <a:gd name="T12" fmla="*/ 0 w 4047"/>
                  <a:gd name="T13" fmla="*/ 0 h 3553"/>
                  <a:gd name="T14" fmla="*/ 0 w 4047"/>
                  <a:gd name="T15" fmla="*/ 0 h 3553"/>
                  <a:gd name="T16" fmla="*/ 0 w 4047"/>
                  <a:gd name="T17" fmla="*/ 0 h 3553"/>
                  <a:gd name="T18" fmla="*/ 0 w 4047"/>
                  <a:gd name="T19" fmla="*/ 0 h 3553"/>
                  <a:gd name="T20" fmla="*/ 0 w 4047"/>
                  <a:gd name="T21" fmla="*/ 0 h 3553"/>
                  <a:gd name="T22" fmla="*/ 0 w 4047"/>
                  <a:gd name="T23" fmla="*/ 0 h 3553"/>
                  <a:gd name="T24" fmla="*/ 0 w 4047"/>
                  <a:gd name="T25" fmla="*/ 0 h 3553"/>
                  <a:gd name="T26" fmla="*/ 0 w 4047"/>
                  <a:gd name="T27" fmla="*/ 0 h 3553"/>
                  <a:gd name="T28" fmla="*/ 0 w 4047"/>
                  <a:gd name="T29" fmla="*/ 0 h 3553"/>
                  <a:gd name="T30" fmla="*/ 0 w 4047"/>
                  <a:gd name="T31" fmla="*/ 0 h 3553"/>
                  <a:gd name="T32" fmla="*/ 0 w 4047"/>
                  <a:gd name="T33" fmla="*/ 0 h 3553"/>
                  <a:gd name="T34" fmla="*/ 0 w 4047"/>
                  <a:gd name="T35" fmla="*/ 0 h 3553"/>
                  <a:gd name="T36" fmla="*/ 0 w 4047"/>
                  <a:gd name="T37" fmla="*/ 0 h 3553"/>
                  <a:gd name="T38" fmla="*/ 0 w 4047"/>
                  <a:gd name="T39" fmla="*/ 0 h 3553"/>
                  <a:gd name="T40" fmla="*/ 0 w 4047"/>
                  <a:gd name="T41" fmla="*/ 0 h 3553"/>
                  <a:gd name="T42" fmla="*/ 0 w 4047"/>
                  <a:gd name="T43" fmla="*/ 0 h 3553"/>
                  <a:gd name="T44" fmla="*/ 0 w 4047"/>
                  <a:gd name="T45" fmla="*/ 0 h 3553"/>
                  <a:gd name="T46" fmla="*/ 0 w 4047"/>
                  <a:gd name="T47" fmla="*/ 0 h 3553"/>
                  <a:gd name="T48" fmla="*/ 0 w 4047"/>
                  <a:gd name="T49" fmla="*/ 0 h 3553"/>
                  <a:gd name="T50" fmla="*/ 0 w 4047"/>
                  <a:gd name="T51" fmla="*/ 0 h 3553"/>
                  <a:gd name="T52" fmla="*/ 0 w 4047"/>
                  <a:gd name="T53" fmla="*/ 0 h 3553"/>
                  <a:gd name="T54" fmla="*/ 0 w 4047"/>
                  <a:gd name="T55" fmla="*/ 0 h 3553"/>
                  <a:gd name="T56" fmla="*/ 0 w 4047"/>
                  <a:gd name="T57" fmla="*/ 0 h 3553"/>
                  <a:gd name="T58" fmla="*/ 0 w 4047"/>
                  <a:gd name="T59" fmla="*/ 0 h 3553"/>
                  <a:gd name="T60" fmla="*/ 0 w 4047"/>
                  <a:gd name="T61" fmla="*/ 0 h 3553"/>
                  <a:gd name="T62" fmla="*/ 0 w 4047"/>
                  <a:gd name="T63" fmla="*/ 0 h 3553"/>
                  <a:gd name="T64" fmla="*/ 0 w 4047"/>
                  <a:gd name="T65" fmla="*/ 0 h 3553"/>
                  <a:gd name="T66" fmla="*/ 0 w 4047"/>
                  <a:gd name="T67" fmla="*/ 0 h 3553"/>
                  <a:gd name="T68" fmla="*/ 0 w 4047"/>
                  <a:gd name="T69" fmla="*/ 0 h 3553"/>
                  <a:gd name="T70" fmla="*/ 0 w 4047"/>
                  <a:gd name="T71" fmla="*/ 0 h 3553"/>
                  <a:gd name="T72" fmla="*/ 0 w 4047"/>
                  <a:gd name="T73" fmla="*/ 0 h 3553"/>
                  <a:gd name="T74" fmla="*/ 0 w 4047"/>
                  <a:gd name="T75" fmla="*/ 0 h 3553"/>
                  <a:gd name="T76" fmla="*/ 0 w 4047"/>
                  <a:gd name="T77" fmla="*/ 0 h 3553"/>
                  <a:gd name="T78" fmla="*/ 0 w 4047"/>
                  <a:gd name="T79" fmla="*/ 0 h 3553"/>
                  <a:gd name="T80" fmla="*/ 0 w 4047"/>
                  <a:gd name="T81" fmla="*/ 0 h 3553"/>
                  <a:gd name="T82" fmla="*/ 0 w 4047"/>
                  <a:gd name="T83" fmla="*/ 0 h 3553"/>
                  <a:gd name="T84" fmla="*/ 0 w 4047"/>
                  <a:gd name="T85" fmla="*/ 0 h 3553"/>
                  <a:gd name="T86" fmla="*/ 0 w 4047"/>
                  <a:gd name="T87" fmla="*/ 0 h 3553"/>
                  <a:gd name="T88" fmla="*/ 0 w 4047"/>
                  <a:gd name="T89" fmla="*/ 0 h 3553"/>
                  <a:gd name="T90" fmla="*/ 0 w 4047"/>
                  <a:gd name="T91" fmla="*/ 0 h 3553"/>
                  <a:gd name="T92" fmla="*/ 0 w 4047"/>
                  <a:gd name="T93" fmla="*/ 0 h 3553"/>
                  <a:gd name="T94" fmla="*/ 0 w 4047"/>
                  <a:gd name="T95" fmla="*/ 0 h 3553"/>
                  <a:gd name="T96" fmla="*/ 0 w 4047"/>
                  <a:gd name="T97" fmla="*/ 0 h 3553"/>
                  <a:gd name="T98" fmla="*/ 0 w 4047"/>
                  <a:gd name="T99" fmla="*/ 0 h 3553"/>
                  <a:gd name="T100" fmla="*/ 0 w 4047"/>
                  <a:gd name="T101" fmla="*/ 0 h 3553"/>
                  <a:gd name="T102" fmla="*/ 0 w 4047"/>
                  <a:gd name="T103" fmla="*/ 0 h 355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047"/>
                  <a:gd name="T157" fmla="*/ 0 h 3553"/>
                  <a:gd name="T158" fmla="*/ 4047 w 4047"/>
                  <a:gd name="T159" fmla="*/ 3553 h 355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047" h="3553">
                    <a:moveTo>
                      <a:pt x="3272" y="3403"/>
                    </a:moveTo>
                    <a:lnTo>
                      <a:pt x="3257" y="3359"/>
                    </a:lnTo>
                    <a:lnTo>
                      <a:pt x="3247" y="3331"/>
                    </a:lnTo>
                    <a:lnTo>
                      <a:pt x="3252" y="3305"/>
                    </a:lnTo>
                    <a:lnTo>
                      <a:pt x="3288" y="3273"/>
                    </a:lnTo>
                    <a:lnTo>
                      <a:pt x="3409" y="3243"/>
                    </a:lnTo>
                    <a:lnTo>
                      <a:pt x="3432" y="3227"/>
                    </a:lnTo>
                    <a:lnTo>
                      <a:pt x="3444" y="3191"/>
                    </a:lnTo>
                    <a:lnTo>
                      <a:pt x="3446" y="3080"/>
                    </a:lnTo>
                    <a:lnTo>
                      <a:pt x="3420" y="2845"/>
                    </a:lnTo>
                    <a:lnTo>
                      <a:pt x="3409" y="2738"/>
                    </a:lnTo>
                    <a:lnTo>
                      <a:pt x="3442" y="2699"/>
                    </a:lnTo>
                    <a:lnTo>
                      <a:pt x="3484" y="2681"/>
                    </a:lnTo>
                    <a:lnTo>
                      <a:pt x="3528" y="2686"/>
                    </a:lnTo>
                    <a:lnTo>
                      <a:pt x="3576" y="2722"/>
                    </a:lnTo>
                    <a:lnTo>
                      <a:pt x="3622" y="2763"/>
                    </a:lnTo>
                    <a:lnTo>
                      <a:pt x="3669" y="2785"/>
                    </a:lnTo>
                    <a:lnTo>
                      <a:pt x="3717" y="2786"/>
                    </a:lnTo>
                    <a:lnTo>
                      <a:pt x="3774" y="2774"/>
                    </a:lnTo>
                    <a:lnTo>
                      <a:pt x="3851" y="2745"/>
                    </a:lnTo>
                    <a:lnTo>
                      <a:pt x="3854" y="2729"/>
                    </a:lnTo>
                    <a:lnTo>
                      <a:pt x="3833" y="2705"/>
                    </a:lnTo>
                    <a:lnTo>
                      <a:pt x="3815" y="2669"/>
                    </a:lnTo>
                    <a:lnTo>
                      <a:pt x="3818" y="2638"/>
                    </a:lnTo>
                    <a:lnTo>
                      <a:pt x="3846" y="2622"/>
                    </a:lnTo>
                    <a:lnTo>
                      <a:pt x="3901" y="2633"/>
                    </a:lnTo>
                    <a:lnTo>
                      <a:pt x="3954" y="2643"/>
                    </a:lnTo>
                    <a:lnTo>
                      <a:pt x="3974" y="2634"/>
                    </a:lnTo>
                    <a:lnTo>
                      <a:pt x="3985" y="2622"/>
                    </a:lnTo>
                    <a:lnTo>
                      <a:pt x="3999" y="2578"/>
                    </a:lnTo>
                    <a:lnTo>
                      <a:pt x="3995" y="2511"/>
                    </a:lnTo>
                    <a:lnTo>
                      <a:pt x="3995" y="2396"/>
                    </a:lnTo>
                    <a:lnTo>
                      <a:pt x="4031" y="2313"/>
                    </a:lnTo>
                    <a:lnTo>
                      <a:pt x="4043" y="2289"/>
                    </a:lnTo>
                    <a:lnTo>
                      <a:pt x="4047" y="2258"/>
                    </a:lnTo>
                    <a:lnTo>
                      <a:pt x="4034" y="2201"/>
                    </a:lnTo>
                    <a:lnTo>
                      <a:pt x="3985" y="2145"/>
                    </a:lnTo>
                    <a:lnTo>
                      <a:pt x="3942" y="2132"/>
                    </a:lnTo>
                    <a:lnTo>
                      <a:pt x="3889" y="2124"/>
                    </a:lnTo>
                    <a:lnTo>
                      <a:pt x="3805" y="2121"/>
                    </a:lnTo>
                    <a:lnTo>
                      <a:pt x="3734" y="2105"/>
                    </a:lnTo>
                    <a:lnTo>
                      <a:pt x="3684" y="2080"/>
                    </a:lnTo>
                    <a:lnTo>
                      <a:pt x="3648" y="2041"/>
                    </a:lnTo>
                    <a:lnTo>
                      <a:pt x="3564" y="2021"/>
                    </a:lnTo>
                    <a:lnTo>
                      <a:pt x="3528" y="2028"/>
                    </a:lnTo>
                    <a:lnTo>
                      <a:pt x="3496" y="2062"/>
                    </a:lnTo>
                    <a:lnTo>
                      <a:pt x="3474" y="2121"/>
                    </a:lnTo>
                    <a:lnTo>
                      <a:pt x="3468" y="2197"/>
                    </a:lnTo>
                    <a:lnTo>
                      <a:pt x="3472" y="2258"/>
                    </a:lnTo>
                    <a:lnTo>
                      <a:pt x="3480" y="2292"/>
                    </a:lnTo>
                    <a:lnTo>
                      <a:pt x="3507" y="2302"/>
                    </a:lnTo>
                    <a:lnTo>
                      <a:pt x="3544" y="2308"/>
                    </a:lnTo>
                    <a:lnTo>
                      <a:pt x="3569" y="2317"/>
                    </a:lnTo>
                    <a:lnTo>
                      <a:pt x="3578" y="2332"/>
                    </a:lnTo>
                    <a:lnTo>
                      <a:pt x="3581" y="2354"/>
                    </a:lnTo>
                    <a:lnTo>
                      <a:pt x="3573" y="2381"/>
                    </a:lnTo>
                    <a:lnTo>
                      <a:pt x="3542" y="2434"/>
                    </a:lnTo>
                    <a:lnTo>
                      <a:pt x="3500" y="2470"/>
                    </a:lnTo>
                    <a:lnTo>
                      <a:pt x="3452" y="2513"/>
                    </a:lnTo>
                    <a:lnTo>
                      <a:pt x="3442" y="2576"/>
                    </a:lnTo>
                    <a:lnTo>
                      <a:pt x="3436" y="2610"/>
                    </a:lnTo>
                    <a:lnTo>
                      <a:pt x="3423" y="2634"/>
                    </a:lnTo>
                    <a:lnTo>
                      <a:pt x="3401" y="2653"/>
                    </a:lnTo>
                    <a:lnTo>
                      <a:pt x="3365" y="2665"/>
                    </a:lnTo>
                    <a:lnTo>
                      <a:pt x="3309" y="2658"/>
                    </a:lnTo>
                    <a:lnTo>
                      <a:pt x="3275" y="2611"/>
                    </a:lnTo>
                    <a:lnTo>
                      <a:pt x="3239" y="2547"/>
                    </a:lnTo>
                    <a:lnTo>
                      <a:pt x="3185" y="2511"/>
                    </a:lnTo>
                    <a:lnTo>
                      <a:pt x="3152" y="2492"/>
                    </a:lnTo>
                    <a:lnTo>
                      <a:pt x="3128" y="2465"/>
                    </a:lnTo>
                    <a:lnTo>
                      <a:pt x="3112" y="2413"/>
                    </a:lnTo>
                    <a:lnTo>
                      <a:pt x="3104" y="2324"/>
                    </a:lnTo>
                    <a:lnTo>
                      <a:pt x="3089" y="2152"/>
                    </a:lnTo>
                    <a:lnTo>
                      <a:pt x="3076" y="2092"/>
                    </a:lnTo>
                    <a:lnTo>
                      <a:pt x="3048" y="2036"/>
                    </a:lnTo>
                    <a:lnTo>
                      <a:pt x="3009" y="1979"/>
                    </a:lnTo>
                    <a:lnTo>
                      <a:pt x="2959" y="1937"/>
                    </a:lnTo>
                    <a:lnTo>
                      <a:pt x="2902" y="1907"/>
                    </a:lnTo>
                    <a:lnTo>
                      <a:pt x="2842" y="1895"/>
                    </a:lnTo>
                    <a:lnTo>
                      <a:pt x="2749" y="1868"/>
                    </a:lnTo>
                    <a:lnTo>
                      <a:pt x="2688" y="1812"/>
                    </a:lnTo>
                    <a:lnTo>
                      <a:pt x="2670" y="1771"/>
                    </a:lnTo>
                    <a:lnTo>
                      <a:pt x="2665" y="1723"/>
                    </a:lnTo>
                    <a:lnTo>
                      <a:pt x="2681" y="1673"/>
                    </a:lnTo>
                    <a:lnTo>
                      <a:pt x="2716" y="1606"/>
                    </a:lnTo>
                    <a:lnTo>
                      <a:pt x="2794" y="1479"/>
                    </a:lnTo>
                    <a:lnTo>
                      <a:pt x="2814" y="1416"/>
                    </a:lnTo>
                    <a:lnTo>
                      <a:pt x="2815" y="1338"/>
                    </a:lnTo>
                    <a:lnTo>
                      <a:pt x="2806" y="1294"/>
                    </a:lnTo>
                    <a:lnTo>
                      <a:pt x="2790" y="1265"/>
                    </a:lnTo>
                    <a:lnTo>
                      <a:pt x="2763" y="1247"/>
                    </a:lnTo>
                    <a:lnTo>
                      <a:pt x="2730" y="1243"/>
                    </a:lnTo>
                    <a:lnTo>
                      <a:pt x="2659" y="1255"/>
                    </a:lnTo>
                    <a:lnTo>
                      <a:pt x="2590" y="1301"/>
                    </a:lnTo>
                    <a:lnTo>
                      <a:pt x="2511" y="1368"/>
                    </a:lnTo>
                    <a:lnTo>
                      <a:pt x="2421" y="1374"/>
                    </a:lnTo>
                    <a:lnTo>
                      <a:pt x="2360" y="1374"/>
                    </a:lnTo>
                    <a:lnTo>
                      <a:pt x="2312" y="1384"/>
                    </a:lnTo>
                    <a:lnTo>
                      <a:pt x="2270" y="1406"/>
                    </a:lnTo>
                    <a:lnTo>
                      <a:pt x="2233" y="1452"/>
                    </a:lnTo>
                    <a:lnTo>
                      <a:pt x="2196" y="1495"/>
                    </a:lnTo>
                    <a:lnTo>
                      <a:pt x="2160" y="1507"/>
                    </a:lnTo>
                    <a:lnTo>
                      <a:pt x="2122" y="1486"/>
                    </a:lnTo>
                    <a:lnTo>
                      <a:pt x="2072" y="1434"/>
                    </a:lnTo>
                    <a:lnTo>
                      <a:pt x="1901" y="1263"/>
                    </a:lnTo>
                    <a:lnTo>
                      <a:pt x="1717" y="1105"/>
                    </a:lnTo>
                    <a:lnTo>
                      <a:pt x="1667" y="1058"/>
                    </a:lnTo>
                    <a:lnTo>
                      <a:pt x="1648" y="1025"/>
                    </a:lnTo>
                    <a:lnTo>
                      <a:pt x="1667" y="990"/>
                    </a:lnTo>
                    <a:lnTo>
                      <a:pt x="1701" y="949"/>
                    </a:lnTo>
                    <a:lnTo>
                      <a:pt x="1769" y="880"/>
                    </a:lnTo>
                    <a:lnTo>
                      <a:pt x="1780" y="842"/>
                    </a:lnTo>
                    <a:lnTo>
                      <a:pt x="1764" y="786"/>
                    </a:lnTo>
                    <a:lnTo>
                      <a:pt x="1728" y="733"/>
                    </a:lnTo>
                    <a:lnTo>
                      <a:pt x="1669" y="712"/>
                    </a:lnTo>
                    <a:lnTo>
                      <a:pt x="1636" y="712"/>
                    </a:lnTo>
                    <a:lnTo>
                      <a:pt x="1593" y="722"/>
                    </a:lnTo>
                    <a:lnTo>
                      <a:pt x="1495" y="765"/>
                    </a:lnTo>
                    <a:lnTo>
                      <a:pt x="1391" y="802"/>
                    </a:lnTo>
                    <a:lnTo>
                      <a:pt x="1302" y="813"/>
                    </a:lnTo>
                    <a:lnTo>
                      <a:pt x="1240" y="797"/>
                    </a:lnTo>
                    <a:lnTo>
                      <a:pt x="1211" y="762"/>
                    </a:lnTo>
                    <a:lnTo>
                      <a:pt x="1195" y="696"/>
                    </a:lnTo>
                    <a:lnTo>
                      <a:pt x="1140" y="630"/>
                    </a:lnTo>
                    <a:lnTo>
                      <a:pt x="1101" y="578"/>
                    </a:lnTo>
                    <a:lnTo>
                      <a:pt x="1083" y="512"/>
                    </a:lnTo>
                    <a:lnTo>
                      <a:pt x="1081" y="431"/>
                    </a:lnTo>
                    <a:lnTo>
                      <a:pt x="1094" y="332"/>
                    </a:lnTo>
                    <a:lnTo>
                      <a:pt x="1098" y="280"/>
                    </a:lnTo>
                    <a:lnTo>
                      <a:pt x="1081" y="232"/>
                    </a:lnTo>
                    <a:lnTo>
                      <a:pt x="1021" y="148"/>
                    </a:lnTo>
                    <a:lnTo>
                      <a:pt x="926" y="72"/>
                    </a:lnTo>
                    <a:lnTo>
                      <a:pt x="815" y="0"/>
                    </a:lnTo>
                    <a:lnTo>
                      <a:pt x="809" y="100"/>
                    </a:lnTo>
                    <a:lnTo>
                      <a:pt x="799" y="211"/>
                    </a:lnTo>
                    <a:lnTo>
                      <a:pt x="802" y="268"/>
                    </a:lnTo>
                    <a:lnTo>
                      <a:pt x="793" y="304"/>
                    </a:lnTo>
                    <a:lnTo>
                      <a:pt x="762" y="327"/>
                    </a:lnTo>
                    <a:lnTo>
                      <a:pt x="702" y="337"/>
                    </a:lnTo>
                    <a:lnTo>
                      <a:pt x="620" y="344"/>
                    </a:lnTo>
                    <a:lnTo>
                      <a:pt x="530" y="357"/>
                    </a:lnTo>
                    <a:lnTo>
                      <a:pt x="437" y="389"/>
                    </a:lnTo>
                    <a:lnTo>
                      <a:pt x="394" y="412"/>
                    </a:lnTo>
                    <a:lnTo>
                      <a:pt x="349" y="447"/>
                    </a:lnTo>
                    <a:lnTo>
                      <a:pt x="264" y="504"/>
                    </a:lnTo>
                    <a:lnTo>
                      <a:pt x="179" y="549"/>
                    </a:lnTo>
                    <a:lnTo>
                      <a:pt x="111" y="597"/>
                    </a:lnTo>
                    <a:lnTo>
                      <a:pt x="91" y="628"/>
                    </a:lnTo>
                    <a:lnTo>
                      <a:pt x="80" y="672"/>
                    </a:lnTo>
                    <a:lnTo>
                      <a:pt x="64" y="973"/>
                    </a:lnTo>
                    <a:lnTo>
                      <a:pt x="41" y="1117"/>
                    </a:lnTo>
                    <a:lnTo>
                      <a:pt x="24" y="1162"/>
                    </a:lnTo>
                    <a:lnTo>
                      <a:pt x="0" y="1175"/>
                    </a:lnTo>
                    <a:lnTo>
                      <a:pt x="288" y="1202"/>
                    </a:lnTo>
                    <a:lnTo>
                      <a:pt x="448" y="1233"/>
                    </a:lnTo>
                    <a:lnTo>
                      <a:pt x="512" y="1255"/>
                    </a:lnTo>
                    <a:lnTo>
                      <a:pt x="558" y="1286"/>
                    </a:lnTo>
                    <a:lnTo>
                      <a:pt x="622" y="1346"/>
                    </a:lnTo>
                    <a:lnTo>
                      <a:pt x="677" y="1383"/>
                    </a:lnTo>
                    <a:lnTo>
                      <a:pt x="738" y="1384"/>
                    </a:lnTo>
                    <a:lnTo>
                      <a:pt x="815" y="1338"/>
                    </a:lnTo>
                    <a:lnTo>
                      <a:pt x="901" y="1285"/>
                    </a:lnTo>
                    <a:lnTo>
                      <a:pt x="942" y="1269"/>
                    </a:lnTo>
                    <a:lnTo>
                      <a:pt x="983" y="1263"/>
                    </a:lnTo>
                    <a:lnTo>
                      <a:pt x="1075" y="1259"/>
                    </a:lnTo>
                    <a:lnTo>
                      <a:pt x="1188" y="1269"/>
                    </a:lnTo>
                    <a:lnTo>
                      <a:pt x="1291" y="1279"/>
                    </a:lnTo>
                    <a:lnTo>
                      <a:pt x="1356" y="1297"/>
                    </a:lnTo>
                    <a:lnTo>
                      <a:pt x="1396" y="1326"/>
                    </a:lnTo>
                    <a:lnTo>
                      <a:pt x="1436" y="1363"/>
                    </a:lnTo>
                    <a:lnTo>
                      <a:pt x="1507" y="1423"/>
                    </a:lnTo>
                    <a:lnTo>
                      <a:pt x="1543" y="1431"/>
                    </a:lnTo>
                    <a:lnTo>
                      <a:pt x="1584" y="1426"/>
                    </a:lnTo>
                    <a:lnTo>
                      <a:pt x="1625" y="1423"/>
                    </a:lnTo>
                    <a:lnTo>
                      <a:pt x="1659" y="1447"/>
                    </a:lnTo>
                    <a:lnTo>
                      <a:pt x="1747" y="1542"/>
                    </a:lnTo>
                    <a:lnTo>
                      <a:pt x="1828" y="1615"/>
                    </a:lnTo>
                    <a:lnTo>
                      <a:pt x="1881" y="1623"/>
                    </a:lnTo>
                    <a:lnTo>
                      <a:pt x="1904" y="1631"/>
                    </a:lnTo>
                    <a:lnTo>
                      <a:pt x="1926" y="1650"/>
                    </a:lnTo>
                    <a:lnTo>
                      <a:pt x="1972" y="1721"/>
                    </a:lnTo>
                    <a:lnTo>
                      <a:pt x="2001" y="1757"/>
                    </a:lnTo>
                    <a:lnTo>
                      <a:pt x="2041" y="1771"/>
                    </a:lnTo>
                    <a:lnTo>
                      <a:pt x="2160" y="1769"/>
                    </a:lnTo>
                    <a:lnTo>
                      <a:pt x="2233" y="1780"/>
                    </a:lnTo>
                    <a:lnTo>
                      <a:pt x="2264" y="1799"/>
                    </a:lnTo>
                    <a:lnTo>
                      <a:pt x="2286" y="1827"/>
                    </a:lnTo>
                    <a:lnTo>
                      <a:pt x="2321" y="1900"/>
                    </a:lnTo>
                    <a:lnTo>
                      <a:pt x="2331" y="1985"/>
                    </a:lnTo>
                    <a:lnTo>
                      <a:pt x="2331" y="2068"/>
                    </a:lnTo>
                    <a:lnTo>
                      <a:pt x="2335" y="2145"/>
                    </a:lnTo>
                    <a:lnTo>
                      <a:pt x="2360" y="2213"/>
                    </a:lnTo>
                    <a:lnTo>
                      <a:pt x="2402" y="2269"/>
                    </a:lnTo>
                    <a:lnTo>
                      <a:pt x="2473" y="2348"/>
                    </a:lnTo>
                    <a:lnTo>
                      <a:pt x="2478" y="2389"/>
                    </a:lnTo>
                    <a:lnTo>
                      <a:pt x="2465" y="2438"/>
                    </a:lnTo>
                    <a:lnTo>
                      <a:pt x="2431" y="2511"/>
                    </a:lnTo>
                    <a:lnTo>
                      <a:pt x="2410" y="2518"/>
                    </a:lnTo>
                    <a:lnTo>
                      <a:pt x="2377" y="2521"/>
                    </a:lnTo>
                    <a:lnTo>
                      <a:pt x="2341" y="2527"/>
                    </a:lnTo>
                    <a:lnTo>
                      <a:pt x="2314" y="2547"/>
                    </a:lnTo>
                    <a:lnTo>
                      <a:pt x="2294" y="2589"/>
                    </a:lnTo>
                    <a:lnTo>
                      <a:pt x="2286" y="2665"/>
                    </a:lnTo>
                    <a:lnTo>
                      <a:pt x="2281" y="2734"/>
                    </a:lnTo>
                    <a:lnTo>
                      <a:pt x="2265" y="2766"/>
                    </a:lnTo>
                    <a:lnTo>
                      <a:pt x="2246" y="2770"/>
                    </a:lnTo>
                    <a:lnTo>
                      <a:pt x="2222" y="2763"/>
                    </a:lnTo>
                    <a:lnTo>
                      <a:pt x="2205" y="2766"/>
                    </a:lnTo>
                    <a:lnTo>
                      <a:pt x="2186" y="2786"/>
                    </a:lnTo>
                    <a:lnTo>
                      <a:pt x="2174" y="2827"/>
                    </a:lnTo>
                    <a:lnTo>
                      <a:pt x="2169" y="2890"/>
                    </a:lnTo>
                    <a:lnTo>
                      <a:pt x="2164" y="2950"/>
                    </a:lnTo>
                    <a:lnTo>
                      <a:pt x="2141" y="2986"/>
                    </a:lnTo>
                    <a:lnTo>
                      <a:pt x="2094" y="3002"/>
                    </a:lnTo>
                    <a:lnTo>
                      <a:pt x="2017" y="2999"/>
                    </a:lnTo>
                    <a:lnTo>
                      <a:pt x="1939" y="2995"/>
                    </a:lnTo>
                    <a:lnTo>
                      <a:pt x="1907" y="3012"/>
                    </a:lnTo>
                    <a:lnTo>
                      <a:pt x="1910" y="3028"/>
                    </a:lnTo>
                    <a:lnTo>
                      <a:pt x="1930" y="3048"/>
                    </a:lnTo>
                    <a:lnTo>
                      <a:pt x="2025" y="3099"/>
                    </a:lnTo>
                    <a:lnTo>
                      <a:pt x="2094" y="3123"/>
                    </a:lnTo>
                    <a:lnTo>
                      <a:pt x="2180" y="3106"/>
                    </a:lnTo>
                    <a:lnTo>
                      <a:pt x="2238" y="3082"/>
                    </a:lnTo>
                    <a:lnTo>
                      <a:pt x="2331" y="3015"/>
                    </a:lnTo>
                    <a:lnTo>
                      <a:pt x="2362" y="3000"/>
                    </a:lnTo>
                    <a:lnTo>
                      <a:pt x="2393" y="2999"/>
                    </a:lnTo>
                    <a:lnTo>
                      <a:pt x="2453" y="3023"/>
                    </a:lnTo>
                    <a:lnTo>
                      <a:pt x="2494" y="3071"/>
                    </a:lnTo>
                    <a:lnTo>
                      <a:pt x="2507" y="3123"/>
                    </a:lnTo>
                    <a:lnTo>
                      <a:pt x="2514" y="3163"/>
                    </a:lnTo>
                    <a:lnTo>
                      <a:pt x="2527" y="3186"/>
                    </a:lnTo>
                    <a:lnTo>
                      <a:pt x="2590" y="3243"/>
                    </a:lnTo>
                    <a:lnTo>
                      <a:pt x="2675" y="3319"/>
                    </a:lnTo>
                    <a:lnTo>
                      <a:pt x="2716" y="3347"/>
                    </a:lnTo>
                    <a:lnTo>
                      <a:pt x="2762" y="3359"/>
                    </a:lnTo>
                    <a:lnTo>
                      <a:pt x="2804" y="3363"/>
                    </a:lnTo>
                    <a:lnTo>
                      <a:pt x="2838" y="3379"/>
                    </a:lnTo>
                    <a:lnTo>
                      <a:pt x="2867" y="3415"/>
                    </a:lnTo>
                    <a:lnTo>
                      <a:pt x="2888" y="3476"/>
                    </a:lnTo>
                    <a:lnTo>
                      <a:pt x="2907" y="3507"/>
                    </a:lnTo>
                    <a:lnTo>
                      <a:pt x="2938" y="3529"/>
                    </a:lnTo>
                    <a:lnTo>
                      <a:pt x="3025" y="3553"/>
                    </a:lnTo>
                    <a:lnTo>
                      <a:pt x="3070" y="3553"/>
                    </a:lnTo>
                    <a:lnTo>
                      <a:pt x="3107" y="3545"/>
                    </a:lnTo>
                    <a:lnTo>
                      <a:pt x="3136" y="3533"/>
                    </a:lnTo>
                    <a:lnTo>
                      <a:pt x="3148" y="3512"/>
                    </a:lnTo>
                    <a:lnTo>
                      <a:pt x="3169" y="3459"/>
                    </a:lnTo>
                    <a:lnTo>
                      <a:pt x="3211" y="3459"/>
                    </a:lnTo>
                    <a:lnTo>
                      <a:pt x="3239" y="3459"/>
                    </a:lnTo>
                    <a:lnTo>
                      <a:pt x="3264" y="3443"/>
                    </a:lnTo>
                    <a:lnTo>
                      <a:pt x="3275" y="3408"/>
                    </a:lnTo>
                    <a:lnTo>
                      <a:pt x="3257" y="3359"/>
                    </a:lnTo>
                    <a:lnTo>
                      <a:pt x="3247" y="3331"/>
                    </a:lnTo>
                    <a:lnTo>
                      <a:pt x="3252" y="3305"/>
                    </a:lnTo>
                    <a:lnTo>
                      <a:pt x="3288" y="3273"/>
                    </a:lnTo>
                    <a:lnTo>
                      <a:pt x="3409" y="3243"/>
                    </a:lnTo>
                    <a:lnTo>
                      <a:pt x="3432" y="3227"/>
                    </a:lnTo>
                    <a:lnTo>
                      <a:pt x="3444" y="3191"/>
                    </a:lnTo>
                    <a:lnTo>
                      <a:pt x="3446" y="3080"/>
                    </a:lnTo>
                    <a:lnTo>
                      <a:pt x="3420" y="2845"/>
                    </a:lnTo>
                    <a:lnTo>
                      <a:pt x="3409" y="2734"/>
                    </a:lnTo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7" name="Freeform 21"/>
              <p:cNvSpPr>
                <a:spLocks noChangeAspect="1"/>
              </p:cNvSpPr>
              <p:nvPr/>
            </p:nvSpPr>
            <p:spPr bwMode="auto">
              <a:xfrm>
                <a:off x="2220" y="0"/>
                <a:ext cx="647" cy="534"/>
              </a:xfrm>
              <a:custGeom>
                <a:avLst/>
                <a:gdLst>
                  <a:gd name="T0" fmla="*/ 0 w 3351"/>
                  <a:gd name="T1" fmla="*/ 0 h 3003"/>
                  <a:gd name="T2" fmla="*/ 0 w 3351"/>
                  <a:gd name="T3" fmla="*/ 0 h 3003"/>
                  <a:gd name="T4" fmla="*/ 0 w 3351"/>
                  <a:gd name="T5" fmla="*/ 0 h 3003"/>
                  <a:gd name="T6" fmla="*/ 0 w 3351"/>
                  <a:gd name="T7" fmla="*/ 0 h 3003"/>
                  <a:gd name="T8" fmla="*/ 0 w 3351"/>
                  <a:gd name="T9" fmla="*/ 0 h 3003"/>
                  <a:gd name="T10" fmla="*/ 0 w 3351"/>
                  <a:gd name="T11" fmla="*/ 0 h 3003"/>
                  <a:gd name="T12" fmla="*/ 0 w 3351"/>
                  <a:gd name="T13" fmla="*/ 0 h 3003"/>
                  <a:gd name="T14" fmla="*/ 0 w 3351"/>
                  <a:gd name="T15" fmla="*/ 0 h 3003"/>
                  <a:gd name="T16" fmla="*/ 0 w 3351"/>
                  <a:gd name="T17" fmla="*/ 0 h 3003"/>
                  <a:gd name="T18" fmla="*/ 0 w 3351"/>
                  <a:gd name="T19" fmla="*/ 0 h 3003"/>
                  <a:gd name="T20" fmla="*/ 0 w 3351"/>
                  <a:gd name="T21" fmla="*/ 0 h 3003"/>
                  <a:gd name="T22" fmla="*/ 0 w 3351"/>
                  <a:gd name="T23" fmla="*/ 0 h 3003"/>
                  <a:gd name="T24" fmla="*/ 0 w 3351"/>
                  <a:gd name="T25" fmla="*/ 0 h 3003"/>
                  <a:gd name="T26" fmla="*/ 0 w 3351"/>
                  <a:gd name="T27" fmla="*/ 0 h 3003"/>
                  <a:gd name="T28" fmla="*/ 0 w 3351"/>
                  <a:gd name="T29" fmla="*/ 0 h 3003"/>
                  <a:gd name="T30" fmla="*/ 0 w 3351"/>
                  <a:gd name="T31" fmla="*/ 0 h 3003"/>
                  <a:gd name="T32" fmla="*/ 0 w 3351"/>
                  <a:gd name="T33" fmla="*/ 0 h 3003"/>
                  <a:gd name="T34" fmla="*/ 0 w 3351"/>
                  <a:gd name="T35" fmla="*/ 0 h 3003"/>
                  <a:gd name="T36" fmla="*/ 0 w 3351"/>
                  <a:gd name="T37" fmla="*/ 0 h 3003"/>
                  <a:gd name="T38" fmla="*/ 0 w 3351"/>
                  <a:gd name="T39" fmla="*/ 0 h 3003"/>
                  <a:gd name="T40" fmla="*/ 0 w 3351"/>
                  <a:gd name="T41" fmla="*/ 0 h 3003"/>
                  <a:gd name="T42" fmla="*/ 0 w 3351"/>
                  <a:gd name="T43" fmla="*/ 0 h 3003"/>
                  <a:gd name="T44" fmla="*/ 0 w 3351"/>
                  <a:gd name="T45" fmla="*/ 0 h 3003"/>
                  <a:gd name="T46" fmla="*/ 0 w 3351"/>
                  <a:gd name="T47" fmla="*/ 0 h 3003"/>
                  <a:gd name="T48" fmla="*/ 0 w 3351"/>
                  <a:gd name="T49" fmla="*/ 0 h 3003"/>
                  <a:gd name="T50" fmla="*/ 0 w 3351"/>
                  <a:gd name="T51" fmla="*/ 0 h 3003"/>
                  <a:gd name="T52" fmla="*/ 0 w 3351"/>
                  <a:gd name="T53" fmla="*/ 0 h 3003"/>
                  <a:gd name="T54" fmla="*/ 0 w 3351"/>
                  <a:gd name="T55" fmla="*/ 0 h 3003"/>
                  <a:gd name="T56" fmla="*/ 0 w 3351"/>
                  <a:gd name="T57" fmla="*/ 0 h 3003"/>
                  <a:gd name="T58" fmla="*/ 0 w 3351"/>
                  <a:gd name="T59" fmla="*/ 0 h 3003"/>
                  <a:gd name="T60" fmla="*/ 0 w 3351"/>
                  <a:gd name="T61" fmla="*/ 0 h 3003"/>
                  <a:gd name="T62" fmla="*/ 0 w 3351"/>
                  <a:gd name="T63" fmla="*/ 0 h 3003"/>
                  <a:gd name="T64" fmla="*/ 0 w 3351"/>
                  <a:gd name="T65" fmla="*/ 0 h 3003"/>
                  <a:gd name="T66" fmla="*/ 0 w 3351"/>
                  <a:gd name="T67" fmla="*/ 0 h 3003"/>
                  <a:gd name="T68" fmla="*/ 0 w 3351"/>
                  <a:gd name="T69" fmla="*/ 0 h 3003"/>
                  <a:gd name="T70" fmla="*/ 0 w 3351"/>
                  <a:gd name="T71" fmla="*/ 0 h 3003"/>
                  <a:gd name="T72" fmla="*/ 0 w 3351"/>
                  <a:gd name="T73" fmla="*/ 0 h 3003"/>
                  <a:gd name="T74" fmla="*/ 0 w 3351"/>
                  <a:gd name="T75" fmla="*/ 0 h 3003"/>
                  <a:gd name="T76" fmla="*/ 0 w 3351"/>
                  <a:gd name="T77" fmla="*/ 0 h 3003"/>
                  <a:gd name="T78" fmla="*/ 0 w 3351"/>
                  <a:gd name="T79" fmla="*/ 0 h 3003"/>
                  <a:gd name="T80" fmla="*/ 0 w 3351"/>
                  <a:gd name="T81" fmla="*/ 0 h 3003"/>
                  <a:gd name="T82" fmla="*/ 0 w 3351"/>
                  <a:gd name="T83" fmla="*/ 0 h 3003"/>
                  <a:gd name="T84" fmla="*/ 0 w 3351"/>
                  <a:gd name="T85" fmla="*/ 0 h 3003"/>
                  <a:gd name="T86" fmla="*/ 0 w 3351"/>
                  <a:gd name="T87" fmla="*/ 0 h 3003"/>
                  <a:gd name="T88" fmla="*/ 0 w 3351"/>
                  <a:gd name="T89" fmla="*/ 0 h 3003"/>
                  <a:gd name="T90" fmla="*/ 0 w 3351"/>
                  <a:gd name="T91" fmla="*/ 0 h 3003"/>
                  <a:gd name="T92" fmla="*/ 0 w 3351"/>
                  <a:gd name="T93" fmla="*/ 0 h 3003"/>
                  <a:gd name="T94" fmla="*/ 0 w 3351"/>
                  <a:gd name="T95" fmla="*/ 0 h 3003"/>
                  <a:gd name="T96" fmla="*/ 0 w 3351"/>
                  <a:gd name="T97" fmla="*/ 0 h 300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351"/>
                  <a:gd name="T148" fmla="*/ 0 h 3003"/>
                  <a:gd name="T149" fmla="*/ 3351 w 3351"/>
                  <a:gd name="T150" fmla="*/ 3003 h 300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351" h="3003">
                    <a:moveTo>
                      <a:pt x="1015" y="2378"/>
                    </a:moveTo>
                    <a:lnTo>
                      <a:pt x="1063" y="2374"/>
                    </a:lnTo>
                    <a:lnTo>
                      <a:pt x="1106" y="2402"/>
                    </a:lnTo>
                    <a:lnTo>
                      <a:pt x="1141" y="2448"/>
                    </a:lnTo>
                    <a:lnTo>
                      <a:pt x="1147" y="2494"/>
                    </a:lnTo>
                    <a:lnTo>
                      <a:pt x="1154" y="2529"/>
                    </a:lnTo>
                    <a:lnTo>
                      <a:pt x="1171" y="2558"/>
                    </a:lnTo>
                    <a:lnTo>
                      <a:pt x="1250" y="2594"/>
                    </a:lnTo>
                    <a:lnTo>
                      <a:pt x="1358" y="2617"/>
                    </a:lnTo>
                    <a:lnTo>
                      <a:pt x="1414" y="2615"/>
                    </a:lnTo>
                    <a:lnTo>
                      <a:pt x="1454" y="2594"/>
                    </a:lnTo>
                    <a:lnTo>
                      <a:pt x="1490" y="2569"/>
                    </a:lnTo>
                    <a:lnTo>
                      <a:pt x="1529" y="2563"/>
                    </a:lnTo>
                    <a:lnTo>
                      <a:pt x="1572" y="2574"/>
                    </a:lnTo>
                    <a:lnTo>
                      <a:pt x="1616" y="2602"/>
                    </a:lnTo>
                    <a:lnTo>
                      <a:pt x="1663" y="2622"/>
                    </a:lnTo>
                    <a:lnTo>
                      <a:pt x="1706" y="2621"/>
                    </a:lnTo>
                    <a:lnTo>
                      <a:pt x="1788" y="2576"/>
                    </a:lnTo>
                    <a:lnTo>
                      <a:pt x="1836" y="2569"/>
                    </a:lnTo>
                    <a:lnTo>
                      <a:pt x="1883" y="2592"/>
                    </a:lnTo>
                    <a:lnTo>
                      <a:pt x="1917" y="2634"/>
                    </a:lnTo>
                    <a:lnTo>
                      <a:pt x="1931" y="2662"/>
                    </a:lnTo>
                    <a:lnTo>
                      <a:pt x="1932" y="2691"/>
                    </a:lnTo>
                    <a:lnTo>
                      <a:pt x="1941" y="2738"/>
                    </a:lnTo>
                    <a:lnTo>
                      <a:pt x="1964" y="2763"/>
                    </a:lnTo>
                    <a:lnTo>
                      <a:pt x="2030" y="2774"/>
                    </a:lnTo>
                    <a:lnTo>
                      <a:pt x="2064" y="2779"/>
                    </a:lnTo>
                    <a:lnTo>
                      <a:pt x="2091" y="2799"/>
                    </a:lnTo>
                    <a:lnTo>
                      <a:pt x="2140" y="2865"/>
                    </a:lnTo>
                    <a:lnTo>
                      <a:pt x="2172" y="2885"/>
                    </a:lnTo>
                    <a:lnTo>
                      <a:pt x="2204" y="2874"/>
                    </a:lnTo>
                    <a:lnTo>
                      <a:pt x="2225" y="2839"/>
                    </a:lnTo>
                    <a:lnTo>
                      <a:pt x="2238" y="2791"/>
                    </a:lnTo>
                    <a:lnTo>
                      <a:pt x="2250" y="2750"/>
                    </a:lnTo>
                    <a:lnTo>
                      <a:pt x="2273" y="2747"/>
                    </a:lnTo>
                    <a:lnTo>
                      <a:pt x="2314" y="2789"/>
                    </a:lnTo>
                    <a:lnTo>
                      <a:pt x="2383" y="2890"/>
                    </a:lnTo>
                    <a:lnTo>
                      <a:pt x="2462" y="2983"/>
                    </a:lnTo>
                    <a:lnTo>
                      <a:pt x="2496" y="3000"/>
                    </a:lnTo>
                    <a:lnTo>
                      <a:pt x="2525" y="3003"/>
                    </a:lnTo>
                    <a:lnTo>
                      <a:pt x="2578" y="2970"/>
                    </a:lnTo>
                    <a:lnTo>
                      <a:pt x="2627" y="2901"/>
                    </a:lnTo>
                    <a:lnTo>
                      <a:pt x="2653" y="2865"/>
                    </a:lnTo>
                    <a:lnTo>
                      <a:pt x="2683" y="2843"/>
                    </a:lnTo>
                    <a:lnTo>
                      <a:pt x="2746" y="2827"/>
                    </a:lnTo>
                    <a:lnTo>
                      <a:pt x="2775" y="2833"/>
                    </a:lnTo>
                    <a:lnTo>
                      <a:pt x="2803" y="2845"/>
                    </a:lnTo>
                    <a:lnTo>
                      <a:pt x="2843" y="2890"/>
                    </a:lnTo>
                    <a:lnTo>
                      <a:pt x="2872" y="2926"/>
                    </a:lnTo>
                    <a:lnTo>
                      <a:pt x="2899" y="2942"/>
                    </a:lnTo>
                    <a:lnTo>
                      <a:pt x="2932" y="2947"/>
                    </a:lnTo>
                    <a:lnTo>
                      <a:pt x="2968" y="2954"/>
                    </a:lnTo>
                    <a:lnTo>
                      <a:pt x="3006" y="2959"/>
                    </a:lnTo>
                    <a:lnTo>
                      <a:pt x="3024" y="2943"/>
                    </a:lnTo>
                    <a:lnTo>
                      <a:pt x="3022" y="2895"/>
                    </a:lnTo>
                    <a:lnTo>
                      <a:pt x="2995" y="2799"/>
                    </a:lnTo>
                    <a:lnTo>
                      <a:pt x="2926" y="2576"/>
                    </a:lnTo>
                    <a:lnTo>
                      <a:pt x="2915" y="2476"/>
                    </a:lnTo>
                    <a:lnTo>
                      <a:pt x="2940" y="2386"/>
                    </a:lnTo>
                    <a:lnTo>
                      <a:pt x="2990" y="2321"/>
                    </a:lnTo>
                    <a:lnTo>
                      <a:pt x="3019" y="2304"/>
                    </a:lnTo>
                    <a:lnTo>
                      <a:pt x="3047" y="2296"/>
                    </a:lnTo>
                    <a:lnTo>
                      <a:pt x="3120" y="2297"/>
                    </a:lnTo>
                    <a:lnTo>
                      <a:pt x="3222" y="2313"/>
                    </a:lnTo>
                    <a:lnTo>
                      <a:pt x="3272" y="2310"/>
                    </a:lnTo>
                    <a:lnTo>
                      <a:pt x="3304" y="2292"/>
                    </a:lnTo>
                    <a:lnTo>
                      <a:pt x="3321" y="2260"/>
                    </a:lnTo>
                    <a:lnTo>
                      <a:pt x="3328" y="2220"/>
                    </a:lnTo>
                    <a:lnTo>
                      <a:pt x="3332" y="2173"/>
                    </a:lnTo>
                    <a:lnTo>
                      <a:pt x="3327" y="2128"/>
                    </a:lnTo>
                    <a:lnTo>
                      <a:pt x="3312" y="2063"/>
                    </a:lnTo>
                    <a:lnTo>
                      <a:pt x="3304" y="1975"/>
                    </a:lnTo>
                    <a:lnTo>
                      <a:pt x="3328" y="1847"/>
                    </a:lnTo>
                    <a:lnTo>
                      <a:pt x="3343" y="1760"/>
                    </a:lnTo>
                    <a:lnTo>
                      <a:pt x="3341" y="1679"/>
                    </a:lnTo>
                    <a:lnTo>
                      <a:pt x="3328" y="1606"/>
                    </a:lnTo>
                    <a:lnTo>
                      <a:pt x="3312" y="1558"/>
                    </a:lnTo>
                    <a:lnTo>
                      <a:pt x="3291" y="1494"/>
                    </a:lnTo>
                    <a:lnTo>
                      <a:pt x="3320" y="1413"/>
                    </a:lnTo>
                    <a:lnTo>
                      <a:pt x="3341" y="1372"/>
                    </a:lnTo>
                    <a:lnTo>
                      <a:pt x="3351" y="1333"/>
                    </a:lnTo>
                    <a:lnTo>
                      <a:pt x="3348" y="1197"/>
                    </a:lnTo>
                    <a:lnTo>
                      <a:pt x="3341" y="1109"/>
                    </a:lnTo>
                    <a:lnTo>
                      <a:pt x="3327" y="1047"/>
                    </a:lnTo>
                    <a:lnTo>
                      <a:pt x="3316" y="1033"/>
                    </a:lnTo>
                    <a:lnTo>
                      <a:pt x="3304" y="1030"/>
                    </a:lnTo>
                    <a:lnTo>
                      <a:pt x="3264" y="1063"/>
                    </a:lnTo>
                    <a:lnTo>
                      <a:pt x="3211" y="1117"/>
                    </a:lnTo>
                    <a:lnTo>
                      <a:pt x="3148" y="1162"/>
                    </a:lnTo>
                    <a:lnTo>
                      <a:pt x="3006" y="1226"/>
                    </a:lnTo>
                    <a:lnTo>
                      <a:pt x="2952" y="1257"/>
                    </a:lnTo>
                    <a:lnTo>
                      <a:pt x="2926" y="1290"/>
                    </a:lnTo>
                    <a:lnTo>
                      <a:pt x="2904" y="1370"/>
                    </a:lnTo>
                    <a:lnTo>
                      <a:pt x="2895" y="1402"/>
                    </a:lnTo>
                    <a:lnTo>
                      <a:pt x="2874" y="1431"/>
                    </a:lnTo>
                    <a:lnTo>
                      <a:pt x="2743" y="1497"/>
                    </a:lnTo>
                    <a:lnTo>
                      <a:pt x="2642" y="1520"/>
                    </a:lnTo>
                    <a:lnTo>
                      <a:pt x="2569" y="1518"/>
                    </a:lnTo>
                    <a:lnTo>
                      <a:pt x="2525" y="1497"/>
                    </a:lnTo>
                    <a:lnTo>
                      <a:pt x="2509" y="1449"/>
                    </a:lnTo>
                    <a:lnTo>
                      <a:pt x="2503" y="1402"/>
                    </a:lnTo>
                    <a:lnTo>
                      <a:pt x="2487" y="1372"/>
                    </a:lnTo>
                    <a:lnTo>
                      <a:pt x="2430" y="1323"/>
                    </a:lnTo>
                    <a:lnTo>
                      <a:pt x="2389" y="1278"/>
                    </a:lnTo>
                    <a:lnTo>
                      <a:pt x="2377" y="1215"/>
                    </a:lnTo>
                    <a:lnTo>
                      <a:pt x="2362" y="1179"/>
                    </a:lnTo>
                    <a:lnTo>
                      <a:pt x="2337" y="1157"/>
                    </a:lnTo>
                    <a:lnTo>
                      <a:pt x="2301" y="1143"/>
                    </a:lnTo>
                    <a:lnTo>
                      <a:pt x="2257" y="1143"/>
                    </a:lnTo>
                    <a:lnTo>
                      <a:pt x="2193" y="1137"/>
                    </a:lnTo>
                    <a:lnTo>
                      <a:pt x="2105" y="1081"/>
                    </a:lnTo>
                    <a:lnTo>
                      <a:pt x="2045" y="1051"/>
                    </a:lnTo>
                    <a:lnTo>
                      <a:pt x="1995" y="1038"/>
                    </a:lnTo>
                    <a:lnTo>
                      <a:pt x="1933" y="1038"/>
                    </a:lnTo>
                    <a:lnTo>
                      <a:pt x="1851" y="1053"/>
                    </a:lnTo>
                    <a:lnTo>
                      <a:pt x="1768" y="1067"/>
                    </a:lnTo>
                    <a:lnTo>
                      <a:pt x="1706" y="1057"/>
                    </a:lnTo>
                    <a:lnTo>
                      <a:pt x="1640" y="1012"/>
                    </a:lnTo>
                    <a:lnTo>
                      <a:pt x="1543" y="928"/>
                    </a:lnTo>
                    <a:lnTo>
                      <a:pt x="1343" y="704"/>
                    </a:lnTo>
                    <a:lnTo>
                      <a:pt x="1158" y="396"/>
                    </a:lnTo>
                    <a:lnTo>
                      <a:pt x="1106" y="311"/>
                    </a:lnTo>
                    <a:lnTo>
                      <a:pt x="1053" y="238"/>
                    </a:lnTo>
                    <a:lnTo>
                      <a:pt x="996" y="177"/>
                    </a:lnTo>
                    <a:lnTo>
                      <a:pt x="937" y="127"/>
                    </a:lnTo>
                    <a:lnTo>
                      <a:pt x="877" y="86"/>
                    </a:lnTo>
                    <a:lnTo>
                      <a:pt x="809" y="56"/>
                    </a:lnTo>
                    <a:lnTo>
                      <a:pt x="656" y="15"/>
                    </a:lnTo>
                    <a:lnTo>
                      <a:pt x="572" y="4"/>
                    </a:lnTo>
                    <a:lnTo>
                      <a:pt x="493" y="0"/>
                    </a:lnTo>
                    <a:lnTo>
                      <a:pt x="348" y="15"/>
                    </a:lnTo>
                    <a:lnTo>
                      <a:pt x="235" y="42"/>
                    </a:lnTo>
                    <a:lnTo>
                      <a:pt x="168" y="74"/>
                    </a:lnTo>
                    <a:lnTo>
                      <a:pt x="88" y="123"/>
                    </a:lnTo>
                    <a:lnTo>
                      <a:pt x="0" y="152"/>
                    </a:lnTo>
                    <a:lnTo>
                      <a:pt x="22" y="159"/>
                    </a:lnTo>
                    <a:lnTo>
                      <a:pt x="38" y="172"/>
                    </a:lnTo>
                    <a:lnTo>
                      <a:pt x="59" y="215"/>
                    </a:lnTo>
                    <a:lnTo>
                      <a:pt x="71" y="264"/>
                    </a:lnTo>
                    <a:lnTo>
                      <a:pt x="67" y="315"/>
                    </a:lnTo>
                    <a:lnTo>
                      <a:pt x="71" y="383"/>
                    </a:lnTo>
                    <a:lnTo>
                      <a:pt x="140" y="396"/>
                    </a:lnTo>
                    <a:lnTo>
                      <a:pt x="190" y="395"/>
                    </a:lnTo>
                    <a:lnTo>
                      <a:pt x="215" y="383"/>
                    </a:lnTo>
                    <a:lnTo>
                      <a:pt x="231" y="359"/>
                    </a:lnTo>
                    <a:lnTo>
                      <a:pt x="240" y="315"/>
                    </a:lnTo>
                    <a:lnTo>
                      <a:pt x="261" y="284"/>
                    </a:lnTo>
                    <a:lnTo>
                      <a:pt x="287" y="296"/>
                    </a:lnTo>
                    <a:lnTo>
                      <a:pt x="315" y="343"/>
                    </a:lnTo>
                    <a:lnTo>
                      <a:pt x="337" y="416"/>
                    </a:lnTo>
                    <a:lnTo>
                      <a:pt x="373" y="493"/>
                    </a:lnTo>
                    <a:lnTo>
                      <a:pt x="427" y="563"/>
                    </a:lnTo>
                    <a:lnTo>
                      <a:pt x="572" y="693"/>
                    </a:lnTo>
                    <a:lnTo>
                      <a:pt x="613" y="720"/>
                    </a:lnTo>
                    <a:lnTo>
                      <a:pt x="661" y="728"/>
                    </a:lnTo>
                    <a:lnTo>
                      <a:pt x="753" y="716"/>
                    </a:lnTo>
                    <a:lnTo>
                      <a:pt x="842" y="675"/>
                    </a:lnTo>
                    <a:lnTo>
                      <a:pt x="896" y="632"/>
                    </a:lnTo>
                    <a:lnTo>
                      <a:pt x="926" y="593"/>
                    </a:lnTo>
                    <a:lnTo>
                      <a:pt x="955" y="573"/>
                    </a:lnTo>
                    <a:lnTo>
                      <a:pt x="977" y="573"/>
                    </a:lnTo>
                    <a:lnTo>
                      <a:pt x="999" y="585"/>
                    </a:lnTo>
                    <a:lnTo>
                      <a:pt x="1069" y="649"/>
                    </a:lnTo>
                    <a:lnTo>
                      <a:pt x="1106" y="712"/>
                    </a:lnTo>
                    <a:lnTo>
                      <a:pt x="1127" y="805"/>
                    </a:lnTo>
                    <a:lnTo>
                      <a:pt x="1138" y="912"/>
                    </a:lnTo>
                    <a:lnTo>
                      <a:pt x="1141" y="1030"/>
                    </a:lnTo>
                    <a:lnTo>
                      <a:pt x="1127" y="1251"/>
                    </a:lnTo>
                    <a:lnTo>
                      <a:pt x="1105" y="1395"/>
                    </a:lnTo>
                    <a:lnTo>
                      <a:pt x="1078" y="1507"/>
                    </a:lnTo>
                    <a:lnTo>
                      <a:pt x="1087" y="1622"/>
                    </a:lnTo>
                    <a:lnTo>
                      <a:pt x="1087" y="1684"/>
                    </a:lnTo>
                    <a:lnTo>
                      <a:pt x="1061" y="1715"/>
                    </a:lnTo>
                    <a:lnTo>
                      <a:pt x="1025" y="1712"/>
                    </a:lnTo>
                    <a:lnTo>
                      <a:pt x="987" y="1684"/>
                    </a:lnTo>
                    <a:lnTo>
                      <a:pt x="953" y="1658"/>
                    </a:lnTo>
                    <a:lnTo>
                      <a:pt x="919" y="1667"/>
                    </a:lnTo>
                    <a:lnTo>
                      <a:pt x="880" y="1702"/>
                    </a:lnTo>
                    <a:lnTo>
                      <a:pt x="842" y="1773"/>
                    </a:lnTo>
                    <a:lnTo>
                      <a:pt x="809" y="1843"/>
                    </a:lnTo>
                    <a:lnTo>
                      <a:pt x="773" y="1892"/>
                    </a:lnTo>
                    <a:lnTo>
                      <a:pt x="673" y="1991"/>
                    </a:lnTo>
                    <a:lnTo>
                      <a:pt x="632" y="2048"/>
                    </a:lnTo>
                    <a:lnTo>
                      <a:pt x="642" y="2097"/>
                    </a:lnTo>
                    <a:lnTo>
                      <a:pt x="745" y="2207"/>
                    </a:lnTo>
                    <a:lnTo>
                      <a:pt x="793" y="2248"/>
                    </a:lnTo>
                    <a:lnTo>
                      <a:pt x="837" y="2252"/>
                    </a:lnTo>
                    <a:lnTo>
                      <a:pt x="925" y="2207"/>
                    </a:lnTo>
                    <a:lnTo>
                      <a:pt x="946" y="2197"/>
                    </a:lnTo>
                    <a:lnTo>
                      <a:pt x="955" y="2204"/>
                    </a:lnTo>
                    <a:lnTo>
                      <a:pt x="962" y="2213"/>
                    </a:lnTo>
                    <a:lnTo>
                      <a:pt x="961" y="2232"/>
                    </a:lnTo>
                    <a:lnTo>
                      <a:pt x="948" y="2273"/>
                    </a:lnTo>
                    <a:lnTo>
                      <a:pt x="925" y="2305"/>
                    </a:lnTo>
                    <a:lnTo>
                      <a:pt x="889" y="2332"/>
                    </a:lnTo>
                    <a:lnTo>
                      <a:pt x="896" y="2368"/>
                    </a:lnTo>
                    <a:lnTo>
                      <a:pt x="962" y="2390"/>
                    </a:lnTo>
                    <a:lnTo>
                      <a:pt x="1015" y="2378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8" name="Freeform 22"/>
              <p:cNvSpPr>
                <a:spLocks noChangeAspect="1"/>
              </p:cNvSpPr>
              <p:nvPr/>
            </p:nvSpPr>
            <p:spPr bwMode="auto">
              <a:xfrm>
                <a:off x="2341" y="421"/>
                <a:ext cx="467" cy="295"/>
              </a:xfrm>
              <a:custGeom>
                <a:avLst/>
                <a:gdLst>
                  <a:gd name="T0" fmla="*/ 0 w 2413"/>
                  <a:gd name="T1" fmla="*/ 0 h 1652"/>
                  <a:gd name="T2" fmla="*/ 0 w 2413"/>
                  <a:gd name="T3" fmla="*/ 0 h 1652"/>
                  <a:gd name="T4" fmla="*/ 0 w 2413"/>
                  <a:gd name="T5" fmla="*/ 0 h 1652"/>
                  <a:gd name="T6" fmla="*/ 0 w 2413"/>
                  <a:gd name="T7" fmla="*/ 0 h 1652"/>
                  <a:gd name="T8" fmla="*/ 0 w 2413"/>
                  <a:gd name="T9" fmla="*/ 0 h 1652"/>
                  <a:gd name="T10" fmla="*/ 0 w 2413"/>
                  <a:gd name="T11" fmla="*/ 0 h 1652"/>
                  <a:gd name="T12" fmla="*/ 0 w 2413"/>
                  <a:gd name="T13" fmla="*/ 0 h 1652"/>
                  <a:gd name="T14" fmla="*/ 0 w 2413"/>
                  <a:gd name="T15" fmla="*/ 0 h 1652"/>
                  <a:gd name="T16" fmla="*/ 0 w 2413"/>
                  <a:gd name="T17" fmla="*/ 0 h 1652"/>
                  <a:gd name="T18" fmla="*/ 0 w 2413"/>
                  <a:gd name="T19" fmla="*/ 0 h 1652"/>
                  <a:gd name="T20" fmla="*/ 0 w 2413"/>
                  <a:gd name="T21" fmla="*/ 0 h 1652"/>
                  <a:gd name="T22" fmla="*/ 0 w 2413"/>
                  <a:gd name="T23" fmla="*/ 0 h 1652"/>
                  <a:gd name="T24" fmla="*/ 0 w 2413"/>
                  <a:gd name="T25" fmla="*/ 0 h 1652"/>
                  <a:gd name="T26" fmla="*/ 0 w 2413"/>
                  <a:gd name="T27" fmla="*/ 0 h 1652"/>
                  <a:gd name="T28" fmla="*/ 0 w 2413"/>
                  <a:gd name="T29" fmla="*/ 0 h 1652"/>
                  <a:gd name="T30" fmla="*/ 0 w 2413"/>
                  <a:gd name="T31" fmla="*/ 0 h 1652"/>
                  <a:gd name="T32" fmla="*/ 0 w 2413"/>
                  <a:gd name="T33" fmla="*/ 0 h 1652"/>
                  <a:gd name="T34" fmla="*/ 0 w 2413"/>
                  <a:gd name="T35" fmla="*/ 0 h 1652"/>
                  <a:gd name="T36" fmla="*/ 0 w 2413"/>
                  <a:gd name="T37" fmla="*/ 0 h 1652"/>
                  <a:gd name="T38" fmla="*/ 0 w 2413"/>
                  <a:gd name="T39" fmla="*/ 0 h 1652"/>
                  <a:gd name="T40" fmla="*/ 0 w 2413"/>
                  <a:gd name="T41" fmla="*/ 0 h 1652"/>
                  <a:gd name="T42" fmla="*/ 0 w 2413"/>
                  <a:gd name="T43" fmla="*/ 0 h 1652"/>
                  <a:gd name="T44" fmla="*/ 0 w 2413"/>
                  <a:gd name="T45" fmla="*/ 0 h 1652"/>
                  <a:gd name="T46" fmla="*/ 0 w 2413"/>
                  <a:gd name="T47" fmla="*/ 0 h 1652"/>
                  <a:gd name="T48" fmla="*/ 0 w 2413"/>
                  <a:gd name="T49" fmla="*/ 0 h 1652"/>
                  <a:gd name="T50" fmla="*/ 0 w 2413"/>
                  <a:gd name="T51" fmla="*/ 0 h 1652"/>
                  <a:gd name="T52" fmla="*/ 0 w 2413"/>
                  <a:gd name="T53" fmla="*/ 0 h 1652"/>
                  <a:gd name="T54" fmla="*/ 0 w 2413"/>
                  <a:gd name="T55" fmla="*/ 0 h 1652"/>
                  <a:gd name="T56" fmla="*/ 0 w 2413"/>
                  <a:gd name="T57" fmla="*/ 0 h 1652"/>
                  <a:gd name="T58" fmla="*/ 0 w 2413"/>
                  <a:gd name="T59" fmla="*/ 0 h 1652"/>
                  <a:gd name="T60" fmla="*/ 0 w 2413"/>
                  <a:gd name="T61" fmla="*/ 0 h 1652"/>
                  <a:gd name="T62" fmla="*/ 0 w 2413"/>
                  <a:gd name="T63" fmla="*/ 0 h 1652"/>
                  <a:gd name="T64" fmla="*/ 0 w 2413"/>
                  <a:gd name="T65" fmla="*/ 0 h 1652"/>
                  <a:gd name="T66" fmla="*/ 0 w 2413"/>
                  <a:gd name="T67" fmla="*/ 0 h 1652"/>
                  <a:gd name="T68" fmla="*/ 0 w 2413"/>
                  <a:gd name="T69" fmla="*/ 0 h 1652"/>
                  <a:gd name="T70" fmla="*/ 0 w 2413"/>
                  <a:gd name="T71" fmla="*/ 0 h 1652"/>
                  <a:gd name="T72" fmla="*/ 0 w 2413"/>
                  <a:gd name="T73" fmla="*/ 0 h 1652"/>
                  <a:gd name="T74" fmla="*/ 0 w 2413"/>
                  <a:gd name="T75" fmla="*/ 0 h 1652"/>
                  <a:gd name="T76" fmla="*/ 0 w 2413"/>
                  <a:gd name="T77" fmla="*/ 0 h 1652"/>
                  <a:gd name="T78" fmla="*/ 0 w 2413"/>
                  <a:gd name="T79" fmla="*/ 0 h 1652"/>
                  <a:gd name="T80" fmla="*/ 0 w 2413"/>
                  <a:gd name="T81" fmla="*/ 0 h 1652"/>
                  <a:gd name="T82" fmla="*/ 0 w 2413"/>
                  <a:gd name="T83" fmla="*/ 0 h 1652"/>
                  <a:gd name="T84" fmla="*/ 0 w 2413"/>
                  <a:gd name="T85" fmla="*/ 0 h 1652"/>
                  <a:gd name="T86" fmla="*/ 0 w 2413"/>
                  <a:gd name="T87" fmla="*/ 0 h 1652"/>
                  <a:gd name="T88" fmla="*/ 0 w 2413"/>
                  <a:gd name="T89" fmla="*/ 0 h 1652"/>
                  <a:gd name="T90" fmla="*/ 0 w 2413"/>
                  <a:gd name="T91" fmla="*/ 0 h 165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413"/>
                  <a:gd name="T139" fmla="*/ 0 h 1652"/>
                  <a:gd name="T140" fmla="*/ 2413 w 2413"/>
                  <a:gd name="T141" fmla="*/ 1652 h 165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413" h="1652">
                    <a:moveTo>
                      <a:pt x="553" y="972"/>
                    </a:moveTo>
                    <a:lnTo>
                      <a:pt x="546" y="894"/>
                    </a:lnTo>
                    <a:lnTo>
                      <a:pt x="545" y="831"/>
                    </a:lnTo>
                    <a:lnTo>
                      <a:pt x="525" y="786"/>
                    </a:lnTo>
                    <a:lnTo>
                      <a:pt x="438" y="702"/>
                    </a:lnTo>
                    <a:lnTo>
                      <a:pt x="396" y="660"/>
                    </a:lnTo>
                    <a:lnTo>
                      <a:pt x="367" y="647"/>
                    </a:lnTo>
                    <a:lnTo>
                      <a:pt x="344" y="660"/>
                    </a:lnTo>
                    <a:lnTo>
                      <a:pt x="321" y="702"/>
                    </a:lnTo>
                    <a:lnTo>
                      <a:pt x="297" y="738"/>
                    </a:lnTo>
                    <a:lnTo>
                      <a:pt x="271" y="746"/>
                    </a:lnTo>
                    <a:lnTo>
                      <a:pt x="206" y="685"/>
                    </a:lnTo>
                    <a:lnTo>
                      <a:pt x="137" y="596"/>
                    </a:lnTo>
                    <a:lnTo>
                      <a:pt x="116" y="478"/>
                    </a:lnTo>
                    <a:lnTo>
                      <a:pt x="121" y="372"/>
                    </a:lnTo>
                    <a:lnTo>
                      <a:pt x="108" y="342"/>
                    </a:lnTo>
                    <a:lnTo>
                      <a:pt x="69" y="317"/>
                    </a:lnTo>
                    <a:lnTo>
                      <a:pt x="23" y="276"/>
                    </a:lnTo>
                    <a:lnTo>
                      <a:pt x="0" y="228"/>
                    </a:lnTo>
                    <a:lnTo>
                      <a:pt x="0" y="209"/>
                    </a:lnTo>
                    <a:lnTo>
                      <a:pt x="7" y="194"/>
                    </a:lnTo>
                    <a:lnTo>
                      <a:pt x="27" y="193"/>
                    </a:lnTo>
                    <a:lnTo>
                      <a:pt x="51" y="209"/>
                    </a:lnTo>
                    <a:lnTo>
                      <a:pt x="116" y="244"/>
                    </a:lnTo>
                    <a:lnTo>
                      <a:pt x="169" y="262"/>
                    </a:lnTo>
                    <a:lnTo>
                      <a:pt x="219" y="249"/>
                    </a:lnTo>
                    <a:lnTo>
                      <a:pt x="260" y="191"/>
                    </a:lnTo>
                    <a:lnTo>
                      <a:pt x="288" y="116"/>
                    </a:lnTo>
                    <a:lnTo>
                      <a:pt x="296" y="64"/>
                    </a:lnTo>
                    <a:lnTo>
                      <a:pt x="285" y="28"/>
                    </a:lnTo>
                    <a:lnTo>
                      <a:pt x="267" y="0"/>
                    </a:lnTo>
                    <a:lnTo>
                      <a:pt x="333" y="23"/>
                    </a:lnTo>
                    <a:lnTo>
                      <a:pt x="386" y="11"/>
                    </a:lnTo>
                    <a:lnTo>
                      <a:pt x="434" y="7"/>
                    </a:lnTo>
                    <a:lnTo>
                      <a:pt x="477" y="36"/>
                    </a:lnTo>
                    <a:lnTo>
                      <a:pt x="512" y="80"/>
                    </a:lnTo>
                    <a:lnTo>
                      <a:pt x="518" y="127"/>
                    </a:lnTo>
                    <a:lnTo>
                      <a:pt x="525" y="162"/>
                    </a:lnTo>
                    <a:lnTo>
                      <a:pt x="542" y="191"/>
                    </a:lnTo>
                    <a:lnTo>
                      <a:pt x="618" y="226"/>
                    </a:lnTo>
                    <a:lnTo>
                      <a:pt x="729" y="249"/>
                    </a:lnTo>
                    <a:lnTo>
                      <a:pt x="785" y="248"/>
                    </a:lnTo>
                    <a:lnTo>
                      <a:pt x="825" y="226"/>
                    </a:lnTo>
                    <a:lnTo>
                      <a:pt x="861" y="201"/>
                    </a:lnTo>
                    <a:lnTo>
                      <a:pt x="900" y="194"/>
                    </a:lnTo>
                    <a:lnTo>
                      <a:pt x="943" y="207"/>
                    </a:lnTo>
                    <a:lnTo>
                      <a:pt x="986" y="236"/>
                    </a:lnTo>
                    <a:lnTo>
                      <a:pt x="1034" y="256"/>
                    </a:lnTo>
                    <a:lnTo>
                      <a:pt x="1077" y="252"/>
                    </a:lnTo>
                    <a:lnTo>
                      <a:pt x="1159" y="209"/>
                    </a:lnTo>
                    <a:lnTo>
                      <a:pt x="1207" y="201"/>
                    </a:lnTo>
                    <a:lnTo>
                      <a:pt x="1251" y="223"/>
                    </a:lnTo>
                    <a:lnTo>
                      <a:pt x="1288" y="268"/>
                    </a:lnTo>
                    <a:lnTo>
                      <a:pt x="1302" y="293"/>
                    </a:lnTo>
                    <a:lnTo>
                      <a:pt x="1303" y="325"/>
                    </a:lnTo>
                    <a:lnTo>
                      <a:pt x="1312" y="372"/>
                    </a:lnTo>
                    <a:lnTo>
                      <a:pt x="1334" y="396"/>
                    </a:lnTo>
                    <a:lnTo>
                      <a:pt x="1401" y="406"/>
                    </a:lnTo>
                    <a:lnTo>
                      <a:pt x="1435" y="410"/>
                    </a:lnTo>
                    <a:lnTo>
                      <a:pt x="1460" y="432"/>
                    </a:lnTo>
                    <a:lnTo>
                      <a:pt x="1511" y="497"/>
                    </a:lnTo>
                    <a:lnTo>
                      <a:pt x="1543" y="517"/>
                    </a:lnTo>
                    <a:lnTo>
                      <a:pt x="1575" y="506"/>
                    </a:lnTo>
                    <a:lnTo>
                      <a:pt x="1596" y="473"/>
                    </a:lnTo>
                    <a:lnTo>
                      <a:pt x="1609" y="425"/>
                    </a:lnTo>
                    <a:lnTo>
                      <a:pt x="1621" y="384"/>
                    </a:lnTo>
                    <a:lnTo>
                      <a:pt x="1644" y="378"/>
                    </a:lnTo>
                    <a:lnTo>
                      <a:pt x="1685" y="420"/>
                    </a:lnTo>
                    <a:lnTo>
                      <a:pt x="1754" y="522"/>
                    </a:lnTo>
                    <a:lnTo>
                      <a:pt x="1833" y="615"/>
                    </a:lnTo>
                    <a:lnTo>
                      <a:pt x="1867" y="633"/>
                    </a:lnTo>
                    <a:lnTo>
                      <a:pt x="1896" y="634"/>
                    </a:lnTo>
                    <a:lnTo>
                      <a:pt x="1949" y="602"/>
                    </a:lnTo>
                    <a:lnTo>
                      <a:pt x="1998" y="533"/>
                    </a:lnTo>
                    <a:lnTo>
                      <a:pt x="2024" y="497"/>
                    </a:lnTo>
                    <a:lnTo>
                      <a:pt x="2054" y="476"/>
                    </a:lnTo>
                    <a:lnTo>
                      <a:pt x="2117" y="460"/>
                    </a:lnTo>
                    <a:lnTo>
                      <a:pt x="2146" y="465"/>
                    </a:lnTo>
                    <a:lnTo>
                      <a:pt x="2174" y="478"/>
                    </a:lnTo>
                    <a:lnTo>
                      <a:pt x="2214" y="522"/>
                    </a:lnTo>
                    <a:lnTo>
                      <a:pt x="2243" y="558"/>
                    </a:lnTo>
                    <a:lnTo>
                      <a:pt x="2270" y="574"/>
                    </a:lnTo>
                    <a:lnTo>
                      <a:pt x="2303" y="578"/>
                    </a:lnTo>
                    <a:lnTo>
                      <a:pt x="2339" y="586"/>
                    </a:lnTo>
                    <a:lnTo>
                      <a:pt x="2375" y="593"/>
                    </a:lnTo>
                    <a:lnTo>
                      <a:pt x="2390" y="583"/>
                    </a:lnTo>
                    <a:lnTo>
                      <a:pt x="2395" y="569"/>
                    </a:lnTo>
                    <a:lnTo>
                      <a:pt x="2407" y="658"/>
                    </a:lnTo>
                    <a:lnTo>
                      <a:pt x="2413" y="754"/>
                    </a:lnTo>
                    <a:lnTo>
                      <a:pt x="2407" y="795"/>
                    </a:lnTo>
                    <a:lnTo>
                      <a:pt x="2395" y="827"/>
                    </a:lnTo>
                    <a:lnTo>
                      <a:pt x="2371" y="854"/>
                    </a:lnTo>
                    <a:lnTo>
                      <a:pt x="2330" y="865"/>
                    </a:lnTo>
                    <a:lnTo>
                      <a:pt x="2255" y="878"/>
                    </a:lnTo>
                    <a:lnTo>
                      <a:pt x="2213" y="902"/>
                    </a:lnTo>
                    <a:lnTo>
                      <a:pt x="2159" y="991"/>
                    </a:lnTo>
                    <a:lnTo>
                      <a:pt x="2138" y="1046"/>
                    </a:lnTo>
                    <a:lnTo>
                      <a:pt x="2104" y="1099"/>
                    </a:lnTo>
                    <a:lnTo>
                      <a:pt x="2053" y="1146"/>
                    </a:lnTo>
                    <a:lnTo>
                      <a:pt x="1964" y="1180"/>
                    </a:lnTo>
                    <a:lnTo>
                      <a:pt x="1874" y="1207"/>
                    </a:lnTo>
                    <a:lnTo>
                      <a:pt x="1853" y="1220"/>
                    </a:lnTo>
                    <a:lnTo>
                      <a:pt x="1838" y="1234"/>
                    </a:lnTo>
                    <a:lnTo>
                      <a:pt x="1838" y="1276"/>
                    </a:lnTo>
                    <a:lnTo>
                      <a:pt x="1861" y="1343"/>
                    </a:lnTo>
                    <a:lnTo>
                      <a:pt x="1881" y="1404"/>
                    </a:lnTo>
                    <a:lnTo>
                      <a:pt x="1880" y="1423"/>
                    </a:lnTo>
                    <a:lnTo>
                      <a:pt x="1867" y="1436"/>
                    </a:lnTo>
                    <a:lnTo>
                      <a:pt x="1817" y="1444"/>
                    </a:lnTo>
                    <a:lnTo>
                      <a:pt x="1719" y="1441"/>
                    </a:lnTo>
                    <a:lnTo>
                      <a:pt x="1621" y="1436"/>
                    </a:lnTo>
                    <a:lnTo>
                      <a:pt x="1555" y="1443"/>
                    </a:lnTo>
                    <a:lnTo>
                      <a:pt x="1511" y="1479"/>
                    </a:lnTo>
                    <a:lnTo>
                      <a:pt x="1456" y="1559"/>
                    </a:lnTo>
                    <a:lnTo>
                      <a:pt x="1408" y="1632"/>
                    </a:lnTo>
                    <a:lnTo>
                      <a:pt x="1375" y="1652"/>
                    </a:lnTo>
                    <a:lnTo>
                      <a:pt x="1337" y="1629"/>
                    </a:lnTo>
                    <a:lnTo>
                      <a:pt x="1275" y="1584"/>
                    </a:lnTo>
                    <a:lnTo>
                      <a:pt x="1182" y="1501"/>
                    </a:lnTo>
                    <a:lnTo>
                      <a:pt x="1159" y="1415"/>
                    </a:lnTo>
                    <a:lnTo>
                      <a:pt x="1144" y="1363"/>
                    </a:lnTo>
                    <a:lnTo>
                      <a:pt x="1122" y="1325"/>
                    </a:lnTo>
                    <a:lnTo>
                      <a:pt x="1051" y="1243"/>
                    </a:lnTo>
                    <a:lnTo>
                      <a:pt x="986" y="1179"/>
                    </a:lnTo>
                    <a:lnTo>
                      <a:pt x="975" y="1158"/>
                    </a:lnTo>
                    <a:lnTo>
                      <a:pt x="970" y="1126"/>
                    </a:lnTo>
                    <a:lnTo>
                      <a:pt x="964" y="1088"/>
                    </a:lnTo>
                    <a:lnTo>
                      <a:pt x="950" y="1063"/>
                    </a:lnTo>
                    <a:lnTo>
                      <a:pt x="934" y="1055"/>
                    </a:lnTo>
                    <a:lnTo>
                      <a:pt x="907" y="1080"/>
                    </a:lnTo>
                    <a:lnTo>
                      <a:pt x="882" y="1111"/>
                    </a:lnTo>
                    <a:lnTo>
                      <a:pt x="854" y="1118"/>
                    </a:lnTo>
                    <a:lnTo>
                      <a:pt x="827" y="1106"/>
                    </a:lnTo>
                    <a:lnTo>
                      <a:pt x="798" y="1074"/>
                    </a:lnTo>
                    <a:lnTo>
                      <a:pt x="758" y="1016"/>
                    </a:lnTo>
                    <a:lnTo>
                      <a:pt x="698" y="965"/>
                    </a:lnTo>
                    <a:lnTo>
                      <a:pt x="663" y="947"/>
                    </a:lnTo>
                    <a:lnTo>
                      <a:pt x="627" y="942"/>
                    </a:lnTo>
                    <a:lnTo>
                      <a:pt x="590" y="947"/>
                    </a:lnTo>
                    <a:lnTo>
                      <a:pt x="553" y="972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99" name="Freeform 23"/>
              <p:cNvSpPr>
                <a:spLocks noChangeAspect="1"/>
              </p:cNvSpPr>
              <p:nvPr/>
            </p:nvSpPr>
            <p:spPr bwMode="auto">
              <a:xfrm>
                <a:off x="2269" y="590"/>
                <a:ext cx="340" cy="299"/>
              </a:xfrm>
              <a:custGeom>
                <a:avLst/>
                <a:gdLst>
                  <a:gd name="T0" fmla="*/ 0 w 1756"/>
                  <a:gd name="T1" fmla="*/ 0 h 1681"/>
                  <a:gd name="T2" fmla="*/ 0 w 1756"/>
                  <a:gd name="T3" fmla="*/ 0 h 1681"/>
                  <a:gd name="T4" fmla="*/ 0 w 1756"/>
                  <a:gd name="T5" fmla="*/ 0 h 1681"/>
                  <a:gd name="T6" fmla="*/ 0 w 1756"/>
                  <a:gd name="T7" fmla="*/ 0 h 1681"/>
                  <a:gd name="T8" fmla="*/ 0 w 1756"/>
                  <a:gd name="T9" fmla="*/ 0 h 1681"/>
                  <a:gd name="T10" fmla="*/ 0 w 1756"/>
                  <a:gd name="T11" fmla="*/ 0 h 1681"/>
                  <a:gd name="T12" fmla="*/ 0 w 1756"/>
                  <a:gd name="T13" fmla="*/ 0 h 1681"/>
                  <a:gd name="T14" fmla="*/ 0 w 1756"/>
                  <a:gd name="T15" fmla="*/ 0 h 1681"/>
                  <a:gd name="T16" fmla="*/ 0 w 1756"/>
                  <a:gd name="T17" fmla="*/ 0 h 1681"/>
                  <a:gd name="T18" fmla="*/ 0 w 1756"/>
                  <a:gd name="T19" fmla="*/ 0 h 1681"/>
                  <a:gd name="T20" fmla="*/ 0 w 1756"/>
                  <a:gd name="T21" fmla="*/ 0 h 1681"/>
                  <a:gd name="T22" fmla="*/ 0 w 1756"/>
                  <a:gd name="T23" fmla="*/ 0 h 1681"/>
                  <a:gd name="T24" fmla="*/ 0 w 1756"/>
                  <a:gd name="T25" fmla="*/ 0 h 1681"/>
                  <a:gd name="T26" fmla="*/ 0 w 1756"/>
                  <a:gd name="T27" fmla="*/ 0 h 1681"/>
                  <a:gd name="T28" fmla="*/ 0 w 1756"/>
                  <a:gd name="T29" fmla="*/ 0 h 1681"/>
                  <a:gd name="T30" fmla="*/ 0 w 1756"/>
                  <a:gd name="T31" fmla="*/ 0 h 1681"/>
                  <a:gd name="T32" fmla="*/ 0 w 1756"/>
                  <a:gd name="T33" fmla="*/ 0 h 1681"/>
                  <a:gd name="T34" fmla="*/ 0 w 1756"/>
                  <a:gd name="T35" fmla="*/ 0 h 1681"/>
                  <a:gd name="T36" fmla="*/ 0 w 1756"/>
                  <a:gd name="T37" fmla="*/ 0 h 1681"/>
                  <a:gd name="T38" fmla="*/ 0 w 1756"/>
                  <a:gd name="T39" fmla="*/ 0 h 1681"/>
                  <a:gd name="T40" fmla="*/ 0 w 1756"/>
                  <a:gd name="T41" fmla="*/ 0 h 1681"/>
                  <a:gd name="T42" fmla="*/ 0 w 1756"/>
                  <a:gd name="T43" fmla="*/ 0 h 1681"/>
                  <a:gd name="T44" fmla="*/ 0 w 1756"/>
                  <a:gd name="T45" fmla="*/ 0 h 1681"/>
                  <a:gd name="T46" fmla="*/ 0 w 1756"/>
                  <a:gd name="T47" fmla="*/ 0 h 1681"/>
                  <a:gd name="T48" fmla="*/ 0 w 1756"/>
                  <a:gd name="T49" fmla="*/ 0 h 1681"/>
                  <a:gd name="T50" fmla="*/ 0 w 1756"/>
                  <a:gd name="T51" fmla="*/ 0 h 1681"/>
                  <a:gd name="T52" fmla="*/ 0 w 1756"/>
                  <a:gd name="T53" fmla="*/ 0 h 1681"/>
                  <a:gd name="T54" fmla="*/ 0 w 1756"/>
                  <a:gd name="T55" fmla="*/ 0 h 1681"/>
                  <a:gd name="T56" fmla="*/ 0 w 1756"/>
                  <a:gd name="T57" fmla="*/ 0 h 1681"/>
                  <a:gd name="T58" fmla="*/ 0 w 1756"/>
                  <a:gd name="T59" fmla="*/ 0 h 1681"/>
                  <a:gd name="T60" fmla="*/ 0 w 1756"/>
                  <a:gd name="T61" fmla="*/ 0 h 1681"/>
                  <a:gd name="T62" fmla="*/ 0 w 1756"/>
                  <a:gd name="T63" fmla="*/ 0 h 1681"/>
                  <a:gd name="T64" fmla="*/ 0 w 1756"/>
                  <a:gd name="T65" fmla="*/ 0 h 1681"/>
                  <a:gd name="T66" fmla="*/ 0 w 1756"/>
                  <a:gd name="T67" fmla="*/ 0 h 1681"/>
                  <a:gd name="T68" fmla="*/ 0 w 1756"/>
                  <a:gd name="T69" fmla="*/ 0 h 1681"/>
                  <a:gd name="T70" fmla="*/ 0 w 1756"/>
                  <a:gd name="T71" fmla="*/ 0 h 1681"/>
                  <a:gd name="T72" fmla="*/ 0 w 1756"/>
                  <a:gd name="T73" fmla="*/ 0 h 1681"/>
                  <a:gd name="T74" fmla="*/ 0 w 1756"/>
                  <a:gd name="T75" fmla="*/ 0 h 1681"/>
                  <a:gd name="T76" fmla="*/ 0 w 1756"/>
                  <a:gd name="T77" fmla="*/ 0 h 1681"/>
                  <a:gd name="T78" fmla="*/ 0 w 1756"/>
                  <a:gd name="T79" fmla="*/ 0 h 1681"/>
                  <a:gd name="T80" fmla="*/ 0 w 1756"/>
                  <a:gd name="T81" fmla="*/ 0 h 1681"/>
                  <a:gd name="T82" fmla="*/ 0 w 1756"/>
                  <a:gd name="T83" fmla="*/ 0 h 1681"/>
                  <a:gd name="T84" fmla="*/ 0 w 1756"/>
                  <a:gd name="T85" fmla="*/ 0 h 1681"/>
                  <a:gd name="T86" fmla="*/ 0 w 1756"/>
                  <a:gd name="T87" fmla="*/ 0 h 1681"/>
                  <a:gd name="T88" fmla="*/ 0 w 1756"/>
                  <a:gd name="T89" fmla="*/ 0 h 1681"/>
                  <a:gd name="T90" fmla="*/ 0 w 1756"/>
                  <a:gd name="T91" fmla="*/ 0 h 1681"/>
                  <a:gd name="T92" fmla="*/ 0 w 1756"/>
                  <a:gd name="T93" fmla="*/ 0 h 1681"/>
                  <a:gd name="T94" fmla="*/ 0 w 1756"/>
                  <a:gd name="T95" fmla="*/ 0 h 1681"/>
                  <a:gd name="T96" fmla="*/ 0 w 1756"/>
                  <a:gd name="T97" fmla="*/ 0 h 1681"/>
                  <a:gd name="T98" fmla="*/ 0 w 1756"/>
                  <a:gd name="T99" fmla="*/ 0 h 1681"/>
                  <a:gd name="T100" fmla="*/ 0 w 1756"/>
                  <a:gd name="T101" fmla="*/ 0 h 16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756"/>
                  <a:gd name="T154" fmla="*/ 0 h 1681"/>
                  <a:gd name="T155" fmla="*/ 1756 w 1756"/>
                  <a:gd name="T156" fmla="*/ 1681 h 168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756" h="1681">
                    <a:moveTo>
                      <a:pt x="22" y="948"/>
                    </a:moveTo>
                    <a:lnTo>
                      <a:pt x="2" y="791"/>
                    </a:lnTo>
                    <a:lnTo>
                      <a:pt x="0" y="723"/>
                    </a:lnTo>
                    <a:lnTo>
                      <a:pt x="15" y="662"/>
                    </a:lnTo>
                    <a:lnTo>
                      <a:pt x="55" y="589"/>
                    </a:lnTo>
                    <a:lnTo>
                      <a:pt x="70" y="586"/>
                    </a:lnTo>
                    <a:lnTo>
                      <a:pt x="82" y="597"/>
                    </a:lnTo>
                    <a:lnTo>
                      <a:pt x="112" y="642"/>
                    </a:lnTo>
                    <a:lnTo>
                      <a:pt x="182" y="746"/>
                    </a:lnTo>
                    <a:lnTo>
                      <a:pt x="198" y="747"/>
                    </a:lnTo>
                    <a:lnTo>
                      <a:pt x="215" y="739"/>
                    </a:lnTo>
                    <a:lnTo>
                      <a:pt x="250" y="670"/>
                    </a:lnTo>
                    <a:lnTo>
                      <a:pt x="285" y="589"/>
                    </a:lnTo>
                    <a:lnTo>
                      <a:pt x="321" y="543"/>
                    </a:lnTo>
                    <a:lnTo>
                      <a:pt x="368" y="522"/>
                    </a:lnTo>
                    <a:lnTo>
                      <a:pt x="437" y="499"/>
                    </a:lnTo>
                    <a:lnTo>
                      <a:pt x="603" y="442"/>
                    </a:lnTo>
                    <a:lnTo>
                      <a:pt x="665" y="406"/>
                    </a:lnTo>
                    <a:lnTo>
                      <a:pt x="706" y="364"/>
                    </a:lnTo>
                    <a:lnTo>
                      <a:pt x="752" y="309"/>
                    </a:lnTo>
                    <a:lnTo>
                      <a:pt x="806" y="292"/>
                    </a:lnTo>
                    <a:lnTo>
                      <a:pt x="864" y="265"/>
                    </a:lnTo>
                    <a:lnTo>
                      <a:pt x="933" y="212"/>
                    </a:lnTo>
                    <a:lnTo>
                      <a:pt x="985" y="155"/>
                    </a:lnTo>
                    <a:lnTo>
                      <a:pt x="993" y="128"/>
                    </a:lnTo>
                    <a:lnTo>
                      <a:pt x="986" y="112"/>
                    </a:lnTo>
                    <a:lnTo>
                      <a:pt x="949" y="76"/>
                    </a:lnTo>
                    <a:lnTo>
                      <a:pt x="921" y="30"/>
                    </a:lnTo>
                    <a:lnTo>
                      <a:pt x="958" y="4"/>
                    </a:lnTo>
                    <a:lnTo>
                      <a:pt x="993" y="0"/>
                    </a:lnTo>
                    <a:lnTo>
                      <a:pt x="1031" y="4"/>
                    </a:lnTo>
                    <a:lnTo>
                      <a:pt x="1066" y="23"/>
                    </a:lnTo>
                    <a:lnTo>
                      <a:pt x="1126" y="73"/>
                    </a:lnTo>
                    <a:lnTo>
                      <a:pt x="1166" y="130"/>
                    </a:lnTo>
                    <a:lnTo>
                      <a:pt x="1195" y="164"/>
                    </a:lnTo>
                    <a:lnTo>
                      <a:pt x="1222" y="176"/>
                    </a:lnTo>
                    <a:lnTo>
                      <a:pt x="1250" y="169"/>
                    </a:lnTo>
                    <a:lnTo>
                      <a:pt x="1275" y="138"/>
                    </a:lnTo>
                    <a:lnTo>
                      <a:pt x="1300" y="113"/>
                    </a:lnTo>
                    <a:lnTo>
                      <a:pt x="1318" y="121"/>
                    </a:lnTo>
                    <a:lnTo>
                      <a:pt x="1332" y="146"/>
                    </a:lnTo>
                    <a:lnTo>
                      <a:pt x="1338" y="184"/>
                    </a:lnTo>
                    <a:lnTo>
                      <a:pt x="1342" y="216"/>
                    </a:lnTo>
                    <a:lnTo>
                      <a:pt x="1354" y="237"/>
                    </a:lnTo>
                    <a:lnTo>
                      <a:pt x="1419" y="301"/>
                    </a:lnTo>
                    <a:lnTo>
                      <a:pt x="1490" y="383"/>
                    </a:lnTo>
                    <a:lnTo>
                      <a:pt x="1512" y="421"/>
                    </a:lnTo>
                    <a:lnTo>
                      <a:pt x="1527" y="473"/>
                    </a:lnTo>
                    <a:lnTo>
                      <a:pt x="1550" y="559"/>
                    </a:lnTo>
                    <a:lnTo>
                      <a:pt x="1643" y="642"/>
                    </a:lnTo>
                    <a:lnTo>
                      <a:pt x="1716" y="697"/>
                    </a:lnTo>
                    <a:lnTo>
                      <a:pt x="1735" y="710"/>
                    </a:lnTo>
                    <a:lnTo>
                      <a:pt x="1756" y="710"/>
                    </a:lnTo>
                    <a:lnTo>
                      <a:pt x="1576" y="879"/>
                    </a:lnTo>
                    <a:lnTo>
                      <a:pt x="1484" y="980"/>
                    </a:lnTo>
                    <a:lnTo>
                      <a:pt x="1423" y="1070"/>
                    </a:lnTo>
                    <a:lnTo>
                      <a:pt x="1395" y="1141"/>
                    </a:lnTo>
                    <a:lnTo>
                      <a:pt x="1363" y="1202"/>
                    </a:lnTo>
                    <a:lnTo>
                      <a:pt x="1322" y="1243"/>
                    </a:lnTo>
                    <a:lnTo>
                      <a:pt x="1258" y="1264"/>
                    </a:lnTo>
                    <a:lnTo>
                      <a:pt x="1161" y="1300"/>
                    </a:lnTo>
                    <a:lnTo>
                      <a:pt x="1047" y="1373"/>
                    </a:lnTo>
                    <a:lnTo>
                      <a:pt x="945" y="1460"/>
                    </a:lnTo>
                    <a:lnTo>
                      <a:pt x="882" y="1542"/>
                    </a:lnTo>
                    <a:lnTo>
                      <a:pt x="853" y="1606"/>
                    </a:lnTo>
                    <a:lnTo>
                      <a:pt x="822" y="1648"/>
                    </a:lnTo>
                    <a:lnTo>
                      <a:pt x="786" y="1671"/>
                    </a:lnTo>
                    <a:lnTo>
                      <a:pt x="740" y="1681"/>
                    </a:lnTo>
                    <a:lnTo>
                      <a:pt x="681" y="1671"/>
                    </a:lnTo>
                    <a:lnTo>
                      <a:pt x="689" y="1652"/>
                    </a:lnTo>
                    <a:lnTo>
                      <a:pt x="722" y="1620"/>
                    </a:lnTo>
                    <a:lnTo>
                      <a:pt x="761" y="1578"/>
                    </a:lnTo>
                    <a:lnTo>
                      <a:pt x="777" y="1541"/>
                    </a:lnTo>
                    <a:lnTo>
                      <a:pt x="781" y="1523"/>
                    </a:lnTo>
                    <a:lnTo>
                      <a:pt x="776" y="1508"/>
                    </a:lnTo>
                    <a:lnTo>
                      <a:pt x="764" y="1496"/>
                    </a:lnTo>
                    <a:lnTo>
                      <a:pt x="742" y="1494"/>
                    </a:lnTo>
                    <a:lnTo>
                      <a:pt x="708" y="1480"/>
                    </a:lnTo>
                    <a:lnTo>
                      <a:pt x="700" y="1453"/>
                    </a:lnTo>
                    <a:lnTo>
                      <a:pt x="721" y="1401"/>
                    </a:lnTo>
                    <a:lnTo>
                      <a:pt x="770" y="1321"/>
                    </a:lnTo>
                    <a:lnTo>
                      <a:pt x="826" y="1239"/>
                    </a:lnTo>
                    <a:lnTo>
                      <a:pt x="840" y="1176"/>
                    </a:lnTo>
                    <a:lnTo>
                      <a:pt x="838" y="1147"/>
                    </a:lnTo>
                    <a:lnTo>
                      <a:pt x="826" y="1112"/>
                    </a:lnTo>
                    <a:lnTo>
                      <a:pt x="777" y="1034"/>
                    </a:lnTo>
                    <a:lnTo>
                      <a:pt x="722" y="964"/>
                    </a:lnTo>
                    <a:lnTo>
                      <a:pt x="694" y="943"/>
                    </a:lnTo>
                    <a:lnTo>
                      <a:pt x="664" y="939"/>
                    </a:lnTo>
                    <a:lnTo>
                      <a:pt x="635" y="947"/>
                    </a:lnTo>
                    <a:lnTo>
                      <a:pt x="601" y="966"/>
                    </a:lnTo>
                    <a:lnTo>
                      <a:pt x="532" y="1052"/>
                    </a:lnTo>
                    <a:lnTo>
                      <a:pt x="459" y="1163"/>
                    </a:lnTo>
                    <a:lnTo>
                      <a:pt x="385" y="1250"/>
                    </a:lnTo>
                    <a:lnTo>
                      <a:pt x="347" y="1279"/>
                    </a:lnTo>
                    <a:lnTo>
                      <a:pt x="303" y="1292"/>
                    </a:lnTo>
                    <a:lnTo>
                      <a:pt x="255" y="1287"/>
                    </a:lnTo>
                    <a:lnTo>
                      <a:pt x="200" y="1268"/>
                    </a:lnTo>
                    <a:lnTo>
                      <a:pt x="106" y="1204"/>
                    </a:lnTo>
                    <a:lnTo>
                      <a:pt x="48" y="1136"/>
                    </a:lnTo>
                    <a:lnTo>
                      <a:pt x="26" y="1054"/>
                    </a:lnTo>
                    <a:lnTo>
                      <a:pt x="22" y="948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0" name="Freeform 24"/>
              <p:cNvSpPr>
                <a:spLocks noChangeAspect="1"/>
              </p:cNvSpPr>
              <p:nvPr/>
            </p:nvSpPr>
            <p:spPr bwMode="auto">
              <a:xfrm>
                <a:off x="2020" y="691"/>
                <a:ext cx="299" cy="404"/>
              </a:xfrm>
              <a:custGeom>
                <a:avLst/>
                <a:gdLst>
                  <a:gd name="T0" fmla="*/ 0 w 1541"/>
                  <a:gd name="T1" fmla="*/ 0 h 2266"/>
                  <a:gd name="T2" fmla="*/ 0 w 1541"/>
                  <a:gd name="T3" fmla="*/ 0 h 2266"/>
                  <a:gd name="T4" fmla="*/ 0 w 1541"/>
                  <a:gd name="T5" fmla="*/ 0 h 2266"/>
                  <a:gd name="T6" fmla="*/ 0 w 1541"/>
                  <a:gd name="T7" fmla="*/ 0 h 2266"/>
                  <a:gd name="T8" fmla="*/ 0 w 1541"/>
                  <a:gd name="T9" fmla="*/ 0 h 2266"/>
                  <a:gd name="T10" fmla="*/ 0 w 1541"/>
                  <a:gd name="T11" fmla="*/ 0 h 2266"/>
                  <a:gd name="T12" fmla="*/ 0 w 1541"/>
                  <a:gd name="T13" fmla="*/ 0 h 2266"/>
                  <a:gd name="T14" fmla="*/ 0 w 1541"/>
                  <a:gd name="T15" fmla="*/ 0 h 2266"/>
                  <a:gd name="T16" fmla="*/ 0 w 1541"/>
                  <a:gd name="T17" fmla="*/ 0 h 2266"/>
                  <a:gd name="T18" fmla="*/ 0 w 1541"/>
                  <a:gd name="T19" fmla="*/ 0 h 2266"/>
                  <a:gd name="T20" fmla="*/ 0 w 1541"/>
                  <a:gd name="T21" fmla="*/ 0 h 2266"/>
                  <a:gd name="T22" fmla="*/ 0 w 1541"/>
                  <a:gd name="T23" fmla="*/ 0 h 2266"/>
                  <a:gd name="T24" fmla="*/ 0 w 1541"/>
                  <a:gd name="T25" fmla="*/ 0 h 2266"/>
                  <a:gd name="T26" fmla="*/ 0 w 1541"/>
                  <a:gd name="T27" fmla="*/ 0 h 2266"/>
                  <a:gd name="T28" fmla="*/ 0 w 1541"/>
                  <a:gd name="T29" fmla="*/ 0 h 2266"/>
                  <a:gd name="T30" fmla="*/ 0 w 1541"/>
                  <a:gd name="T31" fmla="*/ 0 h 2266"/>
                  <a:gd name="T32" fmla="*/ 0 w 1541"/>
                  <a:gd name="T33" fmla="*/ 0 h 2266"/>
                  <a:gd name="T34" fmla="*/ 0 w 1541"/>
                  <a:gd name="T35" fmla="*/ 0 h 2266"/>
                  <a:gd name="T36" fmla="*/ 0 w 1541"/>
                  <a:gd name="T37" fmla="*/ 0 h 2266"/>
                  <a:gd name="T38" fmla="*/ 0 w 1541"/>
                  <a:gd name="T39" fmla="*/ 0 h 2266"/>
                  <a:gd name="T40" fmla="*/ 0 w 1541"/>
                  <a:gd name="T41" fmla="*/ 0 h 2266"/>
                  <a:gd name="T42" fmla="*/ 0 w 1541"/>
                  <a:gd name="T43" fmla="*/ 0 h 2266"/>
                  <a:gd name="T44" fmla="*/ 0 w 1541"/>
                  <a:gd name="T45" fmla="*/ 0 h 2266"/>
                  <a:gd name="T46" fmla="*/ 0 w 1541"/>
                  <a:gd name="T47" fmla="*/ 0 h 2266"/>
                  <a:gd name="T48" fmla="*/ 0 w 1541"/>
                  <a:gd name="T49" fmla="*/ 0 h 2266"/>
                  <a:gd name="T50" fmla="*/ 0 w 1541"/>
                  <a:gd name="T51" fmla="*/ 0 h 2266"/>
                  <a:gd name="T52" fmla="*/ 0 w 1541"/>
                  <a:gd name="T53" fmla="*/ 0 h 2266"/>
                  <a:gd name="T54" fmla="*/ 0 w 1541"/>
                  <a:gd name="T55" fmla="*/ 0 h 2266"/>
                  <a:gd name="T56" fmla="*/ 0 w 1541"/>
                  <a:gd name="T57" fmla="*/ 0 h 2266"/>
                  <a:gd name="T58" fmla="*/ 0 w 1541"/>
                  <a:gd name="T59" fmla="*/ 0 h 2266"/>
                  <a:gd name="T60" fmla="*/ 0 w 1541"/>
                  <a:gd name="T61" fmla="*/ 0 h 2266"/>
                  <a:gd name="T62" fmla="*/ 0 w 1541"/>
                  <a:gd name="T63" fmla="*/ 0 h 2266"/>
                  <a:gd name="T64" fmla="*/ 0 w 1541"/>
                  <a:gd name="T65" fmla="*/ 0 h 2266"/>
                  <a:gd name="T66" fmla="*/ 0 w 1541"/>
                  <a:gd name="T67" fmla="*/ 0 h 2266"/>
                  <a:gd name="T68" fmla="*/ 0 w 1541"/>
                  <a:gd name="T69" fmla="*/ 0 h 2266"/>
                  <a:gd name="T70" fmla="*/ 0 w 1541"/>
                  <a:gd name="T71" fmla="*/ 0 h 2266"/>
                  <a:gd name="T72" fmla="*/ 0 w 1541"/>
                  <a:gd name="T73" fmla="*/ 0 h 2266"/>
                  <a:gd name="T74" fmla="*/ 0 w 1541"/>
                  <a:gd name="T75" fmla="*/ 0 h 2266"/>
                  <a:gd name="T76" fmla="*/ 0 w 1541"/>
                  <a:gd name="T77" fmla="*/ 0 h 2266"/>
                  <a:gd name="T78" fmla="*/ 0 w 1541"/>
                  <a:gd name="T79" fmla="*/ 0 h 2266"/>
                  <a:gd name="T80" fmla="*/ 0 w 1541"/>
                  <a:gd name="T81" fmla="*/ 0 h 2266"/>
                  <a:gd name="T82" fmla="*/ 0 w 1541"/>
                  <a:gd name="T83" fmla="*/ 0 h 2266"/>
                  <a:gd name="T84" fmla="*/ 0 w 1541"/>
                  <a:gd name="T85" fmla="*/ 0 h 2266"/>
                  <a:gd name="T86" fmla="*/ 0 w 1541"/>
                  <a:gd name="T87" fmla="*/ 0 h 2266"/>
                  <a:gd name="T88" fmla="*/ 0 w 1541"/>
                  <a:gd name="T89" fmla="*/ 0 h 2266"/>
                  <a:gd name="T90" fmla="*/ 0 w 1541"/>
                  <a:gd name="T91" fmla="*/ 0 h 2266"/>
                  <a:gd name="T92" fmla="*/ 0 w 1541"/>
                  <a:gd name="T93" fmla="*/ 0 h 2266"/>
                  <a:gd name="T94" fmla="*/ 0 w 1541"/>
                  <a:gd name="T95" fmla="*/ 0 h 2266"/>
                  <a:gd name="T96" fmla="*/ 0 w 1541"/>
                  <a:gd name="T97" fmla="*/ 0 h 2266"/>
                  <a:gd name="T98" fmla="*/ 0 w 1541"/>
                  <a:gd name="T99" fmla="*/ 0 h 2266"/>
                  <a:gd name="T100" fmla="*/ 0 w 1541"/>
                  <a:gd name="T101" fmla="*/ 0 h 2266"/>
                  <a:gd name="T102" fmla="*/ 0 w 1541"/>
                  <a:gd name="T103" fmla="*/ 0 h 2266"/>
                  <a:gd name="T104" fmla="*/ 0 w 1541"/>
                  <a:gd name="T105" fmla="*/ 0 h 2266"/>
                  <a:gd name="T106" fmla="*/ 0 w 1541"/>
                  <a:gd name="T107" fmla="*/ 0 h 226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541"/>
                  <a:gd name="T163" fmla="*/ 0 h 2266"/>
                  <a:gd name="T164" fmla="*/ 1541 w 1541"/>
                  <a:gd name="T165" fmla="*/ 2266 h 226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541" h="2266">
                    <a:moveTo>
                      <a:pt x="57" y="726"/>
                    </a:moveTo>
                    <a:lnTo>
                      <a:pt x="51" y="684"/>
                    </a:lnTo>
                    <a:lnTo>
                      <a:pt x="4" y="522"/>
                    </a:lnTo>
                    <a:lnTo>
                      <a:pt x="0" y="446"/>
                    </a:lnTo>
                    <a:lnTo>
                      <a:pt x="24" y="360"/>
                    </a:lnTo>
                    <a:lnTo>
                      <a:pt x="68" y="283"/>
                    </a:lnTo>
                    <a:lnTo>
                      <a:pt x="109" y="237"/>
                    </a:lnTo>
                    <a:lnTo>
                      <a:pt x="148" y="230"/>
                    </a:lnTo>
                    <a:lnTo>
                      <a:pt x="159" y="242"/>
                    </a:lnTo>
                    <a:lnTo>
                      <a:pt x="168" y="270"/>
                    </a:lnTo>
                    <a:lnTo>
                      <a:pt x="196" y="393"/>
                    </a:lnTo>
                    <a:lnTo>
                      <a:pt x="221" y="414"/>
                    </a:lnTo>
                    <a:lnTo>
                      <a:pt x="266" y="389"/>
                    </a:lnTo>
                    <a:lnTo>
                      <a:pt x="327" y="337"/>
                    </a:lnTo>
                    <a:lnTo>
                      <a:pt x="396" y="294"/>
                    </a:lnTo>
                    <a:lnTo>
                      <a:pt x="475" y="260"/>
                    </a:lnTo>
                    <a:lnTo>
                      <a:pt x="553" y="246"/>
                    </a:lnTo>
                    <a:lnTo>
                      <a:pt x="622" y="233"/>
                    </a:lnTo>
                    <a:lnTo>
                      <a:pt x="668" y="212"/>
                    </a:lnTo>
                    <a:lnTo>
                      <a:pt x="690" y="178"/>
                    </a:lnTo>
                    <a:lnTo>
                      <a:pt x="698" y="126"/>
                    </a:lnTo>
                    <a:lnTo>
                      <a:pt x="703" y="80"/>
                    </a:lnTo>
                    <a:lnTo>
                      <a:pt x="716" y="57"/>
                    </a:lnTo>
                    <a:lnTo>
                      <a:pt x="780" y="20"/>
                    </a:lnTo>
                    <a:lnTo>
                      <a:pt x="819" y="0"/>
                    </a:lnTo>
                    <a:lnTo>
                      <a:pt x="846" y="4"/>
                    </a:lnTo>
                    <a:lnTo>
                      <a:pt x="906" y="65"/>
                    </a:lnTo>
                    <a:lnTo>
                      <a:pt x="983" y="160"/>
                    </a:lnTo>
                    <a:lnTo>
                      <a:pt x="1014" y="221"/>
                    </a:lnTo>
                    <a:lnTo>
                      <a:pt x="1031" y="297"/>
                    </a:lnTo>
                    <a:lnTo>
                      <a:pt x="1051" y="341"/>
                    </a:lnTo>
                    <a:lnTo>
                      <a:pt x="1086" y="376"/>
                    </a:lnTo>
                    <a:lnTo>
                      <a:pt x="1182" y="427"/>
                    </a:lnTo>
                    <a:lnTo>
                      <a:pt x="1274" y="433"/>
                    </a:lnTo>
                    <a:lnTo>
                      <a:pt x="1303" y="414"/>
                    </a:lnTo>
                    <a:lnTo>
                      <a:pt x="1310" y="379"/>
                    </a:lnTo>
                    <a:lnTo>
                      <a:pt x="1314" y="485"/>
                    </a:lnTo>
                    <a:lnTo>
                      <a:pt x="1336" y="567"/>
                    </a:lnTo>
                    <a:lnTo>
                      <a:pt x="1394" y="633"/>
                    </a:lnTo>
                    <a:lnTo>
                      <a:pt x="1488" y="699"/>
                    </a:lnTo>
                    <a:lnTo>
                      <a:pt x="1541" y="720"/>
                    </a:lnTo>
                    <a:lnTo>
                      <a:pt x="1509" y="759"/>
                    </a:lnTo>
                    <a:lnTo>
                      <a:pt x="1475" y="822"/>
                    </a:lnTo>
                    <a:lnTo>
                      <a:pt x="1435" y="964"/>
                    </a:lnTo>
                    <a:lnTo>
                      <a:pt x="1411" y="1031"/>
                    </a:lnTo>
                    <a:lnTo>
                      <a:pt x="1364" y="1088"/>
                    </a:lnTo>
                    <a:lnTo>
                      <a:pt x="1304" y="1131"/>
                    </a:lnTo>
                    <a:lnTo>
                      <a:pt x="1238" y="1148"/>
                    </a:lnTo>
                    <a:lnTo>
                      <a:pt x="1163" y="1163"/>
                    </a:lnTo>
                    <a:lnTo>
                      <a:pt x="1086" y="1199"/>
                    </a:lnTo>
                    <a:lnTo>
                      <a:pt x="1058" y="1225"/>
                    </a:lnTo>
                    <a:lnTo>
                      <a:pt x="1042" y="1255"/>
                    </a:lnTo>
                    <a:lnTo>
                      <a:pt x="1042" y="1295"/>
                    </a:lnTo>
                    <a:lnTo>
                      <a:pt x="1058" y="1337"/>
                    </a:lnTo>
                    <a:lnTo>
                      <a:pt x="1104" y="1410"/>
                    </a:lnTo>
                    <a:lnTo>
                      <a:pt x="1127" y="1457"/>
                    </a:lnTo>
                    <a:lnTo>
                      <a:pt x="1127" y="1490"/>
                    </a:lnTo>
                    <a:lnTo>
                      <a:pt x="1110" y="1521"/>
                    </a:lnTo>
                    <a:lnTo>
                      <a:pt x="1059" y="1573"/>
                    </a:lnTo>
                    <a:lnTo>
                      <a:pt x="959" y="1596"/>
                    </a:lnTo>
                    <a:lnTo>
                      <a:pt x="879" y="1616"/>
                    </a:lnTo>
                    <a:lnTo>
                      <a:pt x="805" y="1654"/>
                    </a:lnTo>
                    <a:lnTo>
                      <a:pt x="749" y="1712"/>
                    </a:lnTo>
                    <a:lnTo>
                      <a:pt x="721" y="1776"/>
                    </a:lnTo>
                    <a:lnTo>
                      <a:pt x="705" y="1842"/>
                    </a:lnTo>
                    <a:lnTo>
                      <a:pt x="680" y="1906"/>
                    </a:lnTo>
                    <a:lnTo>
                      <a:pt x="646" y="1959"/>
                    </a:lnTo>
                    <a:lnTo>
                      <a:pt x="600" y="1991"/>
                    </a:lnTo>
                    <a:lnTo>
                      <a:pt x="558" y="2017"/>
                    </a:lnTo>
                    <a:lnTo>
                      <a:pt x="536" y="2050"/>
                    </a:lnTo>
                    <a:lnTo>
                      <a:pt x="528" y="2086"/>
                    </a:lnTo>
                    <a:lnTo>
                      <a:pt x="536" y="2134"/>
                    </a:lnTo>
                    <a:lnTo>
                      <a:pt x="541" y="2175"/>
                    </a:lnTo>
                    <a:lnTo>
                      <a:pt x="524" y="2206"/>
                    </a:lnTo>
                    <a:lnTo>
                      <a:pt x="488" y="2226"/>
                    </a:lnTo>
                    <a:lnTo>
                      <a:pt x="437" y="2247"/>
                    </a:lnTo>
                    <a:lnTo>
                      <a:pt x="377" y="2264"/>
                    </a:lnTo>
                    <a:lnTo>
                      <a:pt x="301" y="2266"/>
                    </a:lnTo>
                    <a:lnTo>
                      <a:pt x="225" y="2254"/>
                    </a:lnTo>
                    <a:lnTo>
                      <a:pt x="145" y="2229"/>
                    </a:lnTo>
                    <a:lnTo>
                      <a:pt x="80" y="2190"/>
                    </a:lnTo>
                    <a:lnTo>
                      <a:pt x="38" y="2143"/>
                    </a:lnTo>
                    <a:lnTo>
                      <a:pt x="24" y="2086"/>
                    </a:lnTo>
                    <a:lnTo>
                      <a:pt x="51" y="2026"/>
                    </a:lnTo>
                    <a:lnTo>
                      <a:pt x="100" y="1943"/>
                    </a:lnTo>
                    <a:lnTo>
                      <a:pt x="145" y="1846"/>
                    </a:lnTo>
                    <a:lnTo>
                      <a:pt x="157" y="1747"/>
                    </a:lnTo>
                    <a:lnTo>
                      <a:pt x="148" y="1706"/>
                    </a:lnTo>
                    <a:lnTo>
                      <a:pt x="121" y="1674"/>
                    </a:lnTo>
                    <a:lnTo>
                      <a:pt x="70" y="1613"/>
                    </a:lnTo>
                    <a:lnTo>
                      <a:pt x="41" y="1549"/>
                    </a:lnTo>
                    <a:lnTo>
                      <a:pt x="28" y="1413"/>
                    </a:lnTo>
                    <a:lnTo>
                      <a:pt x="32" y="1353"/>
                    </a:lnTo>
                    <a:lnTo>
                      <a:pt x="51" y="1307"/>
                    </a:lnTo>
                    <a:lnTo>
                      <a:pt x="80" y="1271"/>
                    </a:lnTo>
                    <a:lnTo>
                      <a:pt x="127" y="1243"/>
                    </a:lnTo>
                    <a:lnTo>
                      <a:pt x="172" y="1199"/>
                    </a:lnTo>
                    <a:lnTo>
                      <a:pt x="196" y="1136"/>
                    </a:lnTo>
                    <a:lnTo>
                      <a:pt x="199" y="1102"/>
                    </a:lnTo>
                    <a:lnTo>
                      <a:pt x="193" y="1073"/>
                    </a:lnTo>
                    <a:lnTo>
                      <a:pt x="180" y="1047"/>
                    </a:lnTo>
                    <a:lnTo>
                      <a:pt x="157" y="1032"/>
                    </a:lnTo>
                    <a:lnTo>
                      <a:pt x="111" y="1002"/>
                    </a:lnTo>
                    <a:lnTo>
                      <a:pt x="79" y="960"/>
                    </a:lnTo>
                    <a:lnTo>
                      <a:pt x="64" y="915"/>
                    </a:lnTo>
                    <a:lnTo>
                      <a:pt x="68" y="859"/>
                    </a:lnTo>
                    <a:lnTo>
                      <a:pt x="75" y="775"/>
                    </a:lnTo>
                    <a:lnTo>
                      <a:pt x="57" y="726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1" name="Freeform 25"/>
              <p:cNvSpPr>
                <a:spLocks noChangeAspect="1"/>
              </p:cNvSpPr>
              <p:nvPr/>
            </p:nvSpPr>
            <p:spPr bwMode="auto">
              <a:xfrm>
                <a:off x="2113" y="952"/>
                <a:ext cx="377" cy="233"/>
              </a:xfrm>
              <a:custGeom>
                <a:avLst/>
                <a:gdLst>
                  <a:gd name="T0" fmla="*/ 0 w 1951"/>
                  <a:gd name="T1" fmla="*/ 0 h 1305"/>
                  <a:gd name="T2" fmla="*/ 0 w 1951"/>
                  <a:gd name="T3" fmla="*/ 0 h 1305"/>
                  <a:gd name="T4" fmla="*/ 0 w 1951"/>
                  <a:gd name="T5" fmla="*/ 0 h 1305"/>
                  <a:gd name="T6" fmla="*/ 0 w 1951"/>
                  <a:gd name="T7" fmla="*/ 0 h 1305"/>
                  <a:gd name="T8" fmla="*/ 0 w 1951"/>
                  <a:gd name="T9" fmla="*/ 0 h 1305"/>
                  <a:gd name="T10" fmla="*/ 0 w 1951"/>
                  <a:gd name="T11" fmla="*/ 0 h 1305"/>
                  <a:gd name="T12" fmla="*/ 0 w 1951"/>
                  <a:gd name="T13" fmla="*/ 0 h 1305"/>
                  <a:gd name="T14" fmla="*/ 0 w 1951"/>
                  <a:gd name="T15" fmla="*/ 0 h 1305"/>
                  <a:gd name="T16" fmla="*/ 0 w 1951"/>
                  <a:gd name="T17" fmla="*/ 0 h 1305"/>
                  <a:gd name="T18" fmla="*/ 0 w 1951"/>
                  <a:gd name="T19" fmla="*/ 0 h 1305"/>
                  <a:gd name="T20" fmla="*/ 0 w 1951"/>
                  <a:gd name="T21" fmla="*/ 0 h 1305"/>
                  <a:gd name="T22" fmla="*/ 0 w 1951"/>
                  <a:gd name="T23" fmla="*/ 0 h 1305"/>
                  <a:gd name="T24" fmla="*/ 0 w 1951"/>
                  <a:gd name="T25" fmla="*/ 0 h 1305"/>
                  <a:gd name="T26" fmla="*/ 0 w 1951"/>
                  <a:gd name="T27" fmla="*/ 0 h 1305"/>
                  <a:gd name="T28" fmla="*/ 0 w 1951"/>
                  <a:gd name="T29" fmla="*/ 0 h 1305"/>
                  <a:gd name="T30" fmla="*/ 0 w 1951"/>
                  <a:gd name="T31" fmla="*/ 0 h 1305"/>
                  <a:gd name="T32" fmla="*/ 0 w 1951"/>
                  <a:gd name="T33" fmla="*/ 0 h 1305"/>
                  <a:gd name="T34" fmla="*/ 0 w 1951"/>
                  <a:gd name="T35" fmla="*/ 0 h 1305"/>
                  <a:gd name="T36" fmla="*/ 0 w 1951"/>
                  <a:gd name="T37" fmla="*/ 0 h 1305"/>
                  <a:gd name="T38" fmla="*/ 0 w 1951"/>
                  <a:gd name="T39" fmla="*/ 0 h 1305"/>
                  <a:gd name="T40" fmla="*/ 0 w 1951"/>
                  <a:gd name="T41" fmla="*/ 0 h 1305"/>
                  <a:gd name="T42" fmla="*/ 0 w 1951"/>
                  <a:gd name="T43" fmla="*/ 0 h 1305"/>
                  <a:gd name="T44" fmla="*/ 0 w 1951"/>
                  <a:gd name="T45" fmla="*/ 0 h 1305"/>
                  <a:gd name="T46" fmla="*/ 0 w 1951"/>
                  <a:gd name="T47" fmla="*/ 0 h 1305"/>
                  <a:gd name="T48" fmla="*/ 0 w 1951"/>
                  <a:gd name="T49" fmla="*/ 0 h 1305"/>
                  <a:gd name="T50" fmla="*/ 0 w 1951"/>
                  <a:gd name="T51" fmla="*/ 0 h 1305"/>
                  <a:gd name="T52" fmla="*/ 0 w 1951"/>
                  <a:gd name="T53" fmla="*/ 0 h 1305"/>
                  <a:gd name="T54" fmla="*/ 0 w 1951"/>
                  <a:gd name="T55" fmla="*/ 0 h 1305"/>
                  <a:gd name="T56" fmla="*/ 0 w 1951"/>
                  <a:gd name="T57" fmla="*/ 0 h 1305"/>
                  <a:gd name="T58" fmla="*/ 0 w 1951"/>
                  <a:gd name="T59" fmla="*/ 0 h 1305"/>
                  <a:gd name="T60" fmla="*/ 0 w 1951"/>
                  <a:gd name="T61" fmla="*/ 0 h 1305"/>
                  <a:gd name="T62" fmla="*/ 0 w 1951"/>
                  <a:gd name="T63" fmla="*/ 0 h 1305"/>
                  <a:gd name="T64" fmla="*/ 0 w 1951"/>
                  <a:gd name="T65" fmla="*/ 0 h 1305"/>
                  <a:gd name="T66" fmla="*/ 0 w 1951"/>
                  <a:gd name="T67" fmla="*/ 0 h 1305"/>
                  <a:gd name="T68" fmla="*/ 0 w 1951"/>
                  <a:gd name="T69" fmla="*/ 0 h 1305"/>
                  <a:gd name="T70" fmla="*/ 0 w 1951"/>
                  <a:gd name="T71" fmla="*/ 0 h 1305"/>
                  <a:gd name="T72" fmla="*/ 0 w 1951"/>
                  <a:gd name="T73" fmla="*/ 0 h 1305"/>
                  <a:gd name="T74" fmla="*/ 0 w 1951"/>
                  <a:gd name="T75" fmla="*/ 0 h 1305"/>
                  <a:gd name="T76" fmla="*/ 0 w 1951"/>
                  <a:gd name="T77" fmla="*/ 0 h 1305"/>
                  <a:gd name="T78" fmla="*/ 0 w 1951"/>
                  <a:gd name="T79" fmla="*/ 0 h 1305"/>
                  <a:gd name="T80" fmla="*/ 0 w 1951"/>
                  <a:gd name="T81" fmla="*/ 0 h 1305"/>
                  <a:gd name="T82" fmla="*/ 0 w 1951"/>
                  <a:gd name="T83" fmla="*/ 0 h 1305"/>
                  <a:gd name="T84" fmla="*/ 0 w 1951"/>
                  <a:gd name="T85" fmla="*/ 0 h 1305"/>
                  <a:gd name="T86" fmla="*/ 0 w 1951"/>
                  <a:gd name="T87" fmla="*/ 0 h 1305"/>
                  <a:gd name="T88" fmla="*/ 0 w 1951"/>
                  <a:gd name="T89" fmla="*/ 0 h 1305"/>
                  <a:gd name="T90" fmla="*/ 0 w 1951"/>
                  <a:gd name="T91" fmla="*/ 0 h 1305"/>
                  <a:gd name="T92" fmla="*/ 0 w 1951"/>
                  <a:gd name="T93" fmla="*/ 0 h 1305"/>
                  <a:gd name="T94" fmla="*/ 0 w 1951"/>
                  <a:gd name="T95" fmla="*/ 0 h 130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51"/>
                  <a:gd name="T145" fmla="*/ 0 h 1305"/>
                  <a:gd name="T146" fmla="*/ 1951 w 1951"/>
                  <a:gd name="T147" fmla="*/ 1305 h 130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51" h="1305">
                    <a:moveTo>
                      <a:pt x="205" y="799"/>
                    </a:moveTo>
                    <a:lnTo>
                      <a:pt x="250" y="782"/>
                    </a:lnTo>
                    <a:lnTo>
                      <a:pt x="258" y="787"/>
                    </a:lnTo>
                    <a:lnTo>
                      <a:pt x="262" y="804"/>
                    </a:lnTo>
                    <a:lnTo>
                      <a:pt x="228" y="860"/>
                    </a:lnTo>
                    <a:lnTo>
                      <a:pt x="134" y="944"/>
                    </a:lnTo>
                    <a:lnTo>
                      <a:pt x="37" y="1031"/>
                    </a:lnTo>
                    <a:lnTo>
                      <a:pt x="0" y="1111"/>
                    </a:lnTo>
                    <a:lnTo>
                      <a:pt x="7" y="1181"/>
                    </a:lnTo>
                    <a:lnTo>
                      <a:pt x="53" y="1240"/>
                    </a:lnTo>
                    <a:lnTo>
                      <a:pt x="110" y="1281"/>
                    </a:lnTo>
                    <a:lnTo>
                      <a:pt x="163" y="1300"/>
                    </a:lnTo>
                    <a:lnTo>
                      <a:pt x="287" y="1304"/>
                    </a:lnTo>
                    <a:lnTo>
                      <a:pt x="347" y="1293"/>
                    </a:lnTo>
                    <a:lnTo>
                      <a:pt x="386" y="1277"/>
                    </a:lnTo>
                    <a:lnTo>
                      <a:pt x="410" y="1243"/>
                    </a:lnTo>
                    <a:lnTo>
                      <a:pt x="431" y="1187"/>
                    </a:lnTo>
                    <a:lnTo>
                      <a:pt x="458" y="1145"/>
                    </a:lnTo>
                    <a:lnTo>
                      <a:pt x="478" y="1145"/>
                    </a:lnTo>
                    <a:lnTo>
                      <a:pt x="499" y="1155"/>
                    </a:lnTo>
                    <a:lnTo>
                      <a:pt x="619" y="1257"/>
                    </a:lnTo>
                    <a:lnTo>
                      <a:pt x="676" y="1299"/>
                    </a:lnTo>
                    <a:lnTo>
                      <a:pt x="710" y="1305"/>
                    </a:lnTo>
                    <a:lnTo>
                      <a:pt x="739" y="1288"/>
                    </a:lnTo>
                    <a:lnTo>
                      <a:pt x="774" y="1257"/>
                    </a:lnTo>
                    <a:lnTo>
                      <a:pt x="809" y="1235"/>
                    </a:lnTo>
                    <a:lnTo>
                      <a:pt x="839" y="1229"/>
                    </a:lnTo>
                    <a:lnTo>
                      <a:pt x="908" y="1231"/>
                    </a:lnTo>
                    <a:lnTo>
                      <a:pt x="957" y="1229"/>
                    </a:lnTo>
                    <a:lnTo>
                      <a:pt x="1005" y="1203"/>
                    </a:lnTo>
                    <a:lnTo>
                      <a:pt x="1076" y="1131"/>
                    </a:lnTo>
                    <a:lnTo>
                      <a:pt x="1177" y="997"/>
                    </a:lnTo>
                    <a:lnTo>
                      <a:pt x="1423" y="692"/>
                    </a:lnTo>
                    <a:lnTo>
                      <a:pt x="1507" y="573"/>
                    </a:lnTo>
                    <a:lnTo>
                      <a:pt x="1535" y="525"/>
                    </a:lnTo>
                    <a:lnTo>
                      <a:pt x="1548" y="486"/>
                    </a:lnTo>
                    <a:lnTo>
                      <a:pt x="1571" y="425"/>
                    </a:lnTo>
                    <a:lnTo>
                      <a:pt x="1606" y="386"/>
                    </a:lnTo>
                    <a:lnTo>
                      <a:pt x="1651" y="365"/>
                    </a:lnTo>
                    <a:lnTo>
                      <a:pt x="1693" y="361"/>
                    </a:lnTo>
                    <a:lnTo>
                      <a:pt x="1744" y="353"/>
                    </a:lnTo>
                    <a:lnTo>
                      <a:pt x="1771" y="316"/>
                    </a:lnTo>
                    <a:lnTo>
                      <a:pt x="1815" y="271"/>
                    </a:lnTo>
                    <a:lnTo>
                      <a:pt x="1844" y="262"/>
                    </a:lnTo>
                    <a:lnTo>
                      <a:pt x="1879" y="262"/>
                    </a:lnTo>
                    <a:lnTo>
                      <a:pt x="1915" y="257"/>
                    </a:lnTo>
                    <a:lnTo>
                      <a:pt x="1936" y="234"/>
                    </a:lnTo>
                    <a:lnTo>
                      <a:pt x="1951" y="161"/>
                    </a:lnTo>
                    <a:lnTo>
                      <a:pt x="1942" y="125"/>
                    </a:lnTo>
                    <a:lnTo>
                      <a:pt x="1908" y="97"/>
                    </a:lnTo>
                    <a:lnTo>
                      <a:pt x="1850" y="84"/>
                    </a:lnTo>
                    <a:lnTo>
                      <a:pt x="1763" y="89"/>
                    </a:lnTo>
                    <a:lnTo>
                      <a:pt x="1619" y="89"/>
                    </a:lnTo>
                    <a:lnTo>
                      <a:pt x="1530" y="46"/>
                    </a:lnTo>
                    <a:lnTo>
                      <a:pt x="1493" y="20"/>
                    </a:lnTo>
                    <a:lnTo>
                      <a:pt x="1461" y="13"/>
                    </a:lnTo>
                    <a:lnTo>
                      <a:pt x="1426" y="25"/>
                    </a:lnTo>
                    <a:lnTo>
                      <a:pt x="1368" y="72"/>
                    </a:lnTo>
                    <a:lnTo>
                      <a:pt x="1309" y="130"/>
                    </a:lnTo>
                    <a:lnTo>
                      <a:pt x="1269" y="182"/>
                    </a:lnTo>
                    <a:lnTo>
                      <a:pt x="1230" y="269"/>
                    </a:lnTo>
                    <a:lnTo>
                      <a:pt x="1218" y="303"/>
                    </a:lnTo>
                    <a:lnTo>
                      <a:pt x="1198" y="321"/>
                    </a:lnTo>
                    <a:lnTo>
                      <a:pt x="1124" y="325"/>
                    </a:lnTo>
                    <a:lnTo>
                      <a:pt x="1072" y="307"/>
                    </a:lnTo>
                    <a:lnTo>
                      <a:pt x="1028" y="277"/>
                    </a:lnTo>
                    <a:lnTo>
                      <a:pt x="989" y="226"/>
                    </a:lnTo>
                    <a:lnTo>
                      <a:pt x="961" y="153"/>
                    </a:lnTo>
                    <a:lnTo>
                      <a:pt x="936" y="88"/>
                    </a:lnTo>
                    <a:lnTo>
                      <a:pt x="897" y="46"/>
                    </a:lnTo>
                    <a:lnTo>
                      <a:pt x="856" y="28"/>
                    </a:lnTo>
                    <a:lnTo>
                      <a:pt x="809" y="28"/>
                    </a:lnTo>
                    <a:lnTo>
                      <a:pt x="729" y="36"/>
                    </a:lnTo>
                    <a:lnTo>
                      <a:pt x="692" y="25"/>
                    </a:lnTo>
                    <a:lnTo>
                      <a:pt x="652" y="0"/>
                    </a:lnTo>
                    <a:lnTo>
                      <a:pt x="652" y="34"/>
                    </a:lnTo>
                    <a:lnTo>
                      <a:pt x="635" y="62"/>
                    </a:lnTo>
                    <a:lnTo>
                      <a:pt x="584" y="116"/>
                    </a:lnTo>
                    <a:lnTo>
                      <a:pt x="484" y="140"/>
                    </a:lnTo>
                    <a:lnTo>
                      <a:pt x="404" y="158"/>
                    </a:lnTo>
                    <a:lnTo>
                      <a:pt x="331" y="198"/>
                    </a:lnTo>
                    <a:lnTo>
                      <a:pt x="274" y="255"/>
                    </a:lnTo>
                    <a:lnTo>
                      <a:pt x="246" y="319"/>
                    </a:lnTo>
                    <a:lnTo>
                      <a:pt x="230" y="386"/>
                    </a:lnTo>
                    <a:lnTo>
                      <a:pt x="205" y="450"/>
                    </a:lnTo>
                    <a:lnTo>
                      <a:pt x="173" y="502"/>
                    </a:lnTo>
                    <a:lnTo>
                      <a:pt x="125" y="535"/>
                    </a:lnTo>
                    <a:lnTo>
                      <a:pt x="83" y="561"/>
                    </a:lnTo>
                    <a:lnTo>
                      <a:pt x="62" y="594"/>
                    </a:lnTo>
                    <a:lnTo>
                      <a:pt x="53" y="630"/>
                    </a:lnTo>
                    <a:lnTo>
                      <a:pt x="62" y="676"/>
                    </a:lnTo>
                    <a:lnTo>
                      <a:pt x="89" y="750"/>
                    </a:lnTo>
                    <a:lnTo>
                      <a:pt x="123" y="798"/>
                    </a:lnTo>
                    <a:lnTo>
                      <a:pt x="141" y="810"/>
                    </a:lnTo>
                    <a:lnTo>
                      <a:pt x="161" y="814"/>
                    </a:lnTo>
                    <a:lnTo>
                      <a:pt x="205" y="799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2" name="Freeform 26"/>
              <p:cNvSpPr>
                <a:spLocks noChangeAspect="1"/>
              </p:cNvSpPr>
              <p:nvPr/>
            </p:nvSpPr>
            <p:spPr bwMode="auto">
              <a:xfrm>
                <a:off x="1858" y="821"/>
                <a:ext cx="201" cy="383"/>
              </a:xfrm>
              <a:custGeom>
                <a:avLst/>
                <a:gdLst>
                  <a:gd name="T0" fmla="*/ 0 w 1042"/>
                  <a:gd name="T1" fmla="*/ 0 h 2149"/>
                  <a:gd name="T2" fmla="*/ 0 w 1042"/>
                  <a:gd name="T3" fmla="*/ 0 h 2149"/>
                  <a:gd name="T4" fmla="*/ 0 w 1042"/>
                  <a:gd name="T5" fmla="*/ 0 h 2149"/>
                  <a:gd name="T6" fmla="*/ 0 w 1042"/>
                  <a:gd name="T7" fmla="*/ 0 h 2149"/>
                  <a:gd name="T8" fmla="*/ 0 w 1042"/>
                  <a:gd name="T9" fmla="*/ 0 h 2149"/>
                  <a:gd name="T10" fmla="*/ 0 w 1042"/>
                  <a:gd name="T11" fmla="*/ 0 h 2149"/>
                  <a:gd name="T12" fmla="*/ 0 w 1042"/>
                  <a:gd name="T13" fmla="*/ 0 h 2149"/>
                  <a:gd name="T14" fmla="*/ 0 w 1042"/>
                  <a:gd name="T15" fmla="*/ 0 h 2149"/>
                  <a:gd name="T16" fmla="*/ 0 w 1042"/>
                  <a:gd name="T17" fmla="*/ 0 h 2149"/>
                  <a:gd name="T18" fmla="*/ 0 w 1042"/>
                  <a:gd name="T19" fmla="*/ 0 h 2149"/>
                  <a:gd name="T20" fmla="*/ 0 w 1042"/>
                  <a:gd name="T21" fmla="*/ 0 h 2149"/>
                  <a:gd name="T22" fmla="*/ 0 w 1042"/>
                  <a:gd name="T23" fmla="*/ 0 h 2149"/>
                  <a:gd name="T24" fmla="*/ 0 w 1042"/>
                  <a:gd name="T25" fmla="*/ 0 h 2149"/>
                  <a:gd name="T26" fmla="*/ 0 w 1042"/>
                  <a:gd name="T27" fmla="*/ 0 h 2149"/>
                  <a:gd name="T28" fmla="*/ 0 w 1042"/>
                  <a:gd name="T29" fmla="*/ 0 h 2149"/>
                  <a:gd name="T30" fmla="*/ 0 w 1042"/>
                  <a:gd name="T31" fmla="*/ 0 h 2149"/>
                  <a:gd name="T32" fmla="*/ 0 w 1042"/>
                  <a:gd name="T33" fmla="*/ 0 h 2149"/>
                  <a:gd name="T34" fmla="*/ 0 w 1042"/>
                  <a:gd name="T35" fmla="*/ 0 h 2149"/>
                  <a:gd name="T36" fmla="*/ 0 w 1042"/>
                  <a:gd name="T37" fmla="*/ 0 h 2149"/>
                  <a:gd name="T38" fmla="*/ 0 w 1042"/>
                  <a:gd name="T39" fmla="*/ 0 h 2149"/>
                  <a:gd name="T40" fmla="*/ 0 w 1042"/>
                  <a:gd name="T41" fmla="*/ 0 h 2149"/>
                  <a:gd name="T42" fmla="*/ 0 w 1042"/>
                  <a:gd name="T43" fmla="*/ 0 h 2149"/>
                  <a:gd name="T44" fmla="*/ 0 w 1042"/>
                  <a:gd name="T45" fmla="*/ 0 h 2149"/>
                  <a:gd name="T46" fmla="*/ 0 w 1042"/>
                  <a:gd name="T47" fmla="*/ 0 h 2149"/>
                  <a:gd name="T48" fmla="*/ 0 w 1042"/>
                  <a:gd name="T49" fmla="*/ 0 h 2149"/>
                  <a:gd name="T50" fmla="*/ 0 w 1042"/>
                  <a:gd name="T51" fmla="*/ 0 h 2149"/>
                  <a:gd name="T52" fmla="*/ 0 w 1042"/>
                  <a:gd name="T53" fmla="*/ 0 h 2149"/>
                  <a:gd name="T54" fmla="*/ 0 w 1042"/>
                  <a:gd name="T55" fmla="*/ 0 h 2149"/>
                  <a:gd name="T56" fmla="*/ 0 w 1042"/>
                  <a:gd name="T57" fmla="*/ 0 h 2149"/>
                  <a:gd name="T58" fmla="*/ 0 w 1042"/>
                  <a:gd name="T59" fmla="*/ 0 h 2149"/>
                  <a:gd name="T60" fmla="*/ 0 w 1042"/>
                  <a:gd name="T61" fmla="*/ 0 h 2149"/>
                  <a:gd name="T62" fmla="*/ 0 w 1042"/>
                  <a:gd name="T63" fmla="*/ 0 h 2149"/>
                  <a:gd name="T64" fmla="*/ 0 w 1042"/>
                  <a:gd name="T65" fmla="*/ 0 h 2149"/>
                  <a:gd name="T66" fmla="*/ 0 w 1042"/>
                  <a:gd name="T67" fmla="*/ 0 h 2149"/>
                  <a:gd name="T68" fmla="*/ 0 w 1042"/>
                  <a:gd name="T69" fmla="*/ 0 h 2149"/>
                  <a:gd name="T70" fmla="*/ 0 w 1042"/>
                  <a:gd name="T71" fmla="*/ 0 h 2149"/>
                  <a:gd name="T72" fmla="*/ 0 w 1042"/>
                  <a:gd name="T73" fmla="*/ 0 h 2149"/>
                  <a:gd name="T74" fmla="*/ 0 w 1042"/>
                  <a:gd name="T75" fmla="*/ 0 h 2149"/>
                  <a:gd name="T76" fmla="*/ 0 w 1042"/>
                  <a:gd name="T77" fmla="*/ 0 h 2149"/>
                  <a:gd name="T78" fmla="*/ 0 w 1042"/>
                  <a:gd name="T79" fmla="*/ 0 h 2149"/>
                  <a:gd name="T80" fmla="*/ 0 w 1042"/>
                  <a:gd name="T81" fmla="*/ 0 h 214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42"/>
                  <a:gd name="T124" fmla="*/ 0 h 2149"/>
                  <a:gd name="T125" fmla="*/ 1042 w 1042"/>
                  <a:gd name="T126" fmla="*/ 2149 h 214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42" h="2149">
                    <a:moveTo>
                      <a:pt x="935" y="1471"/>
                    </a:moveTo>
                    <a:lnTo>
                      <a:pt x="896" y="1436"/>
                    </a:lnTo>
                    <a:lnTo>
                      <a:pt x="873" y="1394"/>
                    </a:lnTo>
                    <a:lnTo>
                      <a:pt x="870" y="1349"/>
                    </a:lnTo>
                    <a:lnTo>
                      <a:pt x="894" y="1300"/>
                    </a:lnTo>
                    <a:lnTo>
                      <a:pt x="945" y="1217"/>
                    </a:lnTo>
                    <a:lnTo>
                      <a:pt x="989" y="1120"/>
                    </a:lnTo>
                    <a:lnTo>
                      <a:pt x="1001" y="1021"/>
                    </a:lnTo>
                    <a:lnTo>
                      <a:pt x="993" y="980"/>
                    </a:lnTo>
                    <a:lnTo>
                      <a:pt x="966" y="948"/>
                    </a:lnTo>
                    <a:lnTo>
                      <a:pt x="915" y="887"/>
                    </a:lnTo>
                    <a:lnTo>
                      <a:pt x="887" y="823"/>
                    </a:lnTo>
                    <a:lnTo>
                      <a:pt x="873" y="687"/>
                    </a:lnTo>
                    <a:lnTo>
                      <a:pt x="877" y="627"/>
                    </a:lnTo>
                    <a:lnTo>
                      <a:pt x="894" y="581"/>
                    </a:lnTo>
                    <a:lnTo>
                      <a:pt x="925" y="545"/>
                    </a:lnTo>
                    <a:lnTo>
                      <a:pt x="970" y="517"/>
                    </a:lnTo>
                    <a:lnTo>
                      <a:pt x="1017" y="473"/>
                    </a:lnTo>
                    <a:lnTo>
                      <a:pt x="1041" y="410"/>
                    </a:lnTo>
                    <a:lnTo>
                      <a:pt x="1042" y="376"/>
                    </a:lnTo>
                    <a:lnTo>
                      <a:pt x="1038" y="347"/>
                    </a:lnTo>
                    <a:lnTo>
                      <a:pt x="1026" y="321"/>
                    </a:lnTo>
                    <a:lnTo>
                      <a:pt x="1001" y="306"/>
                    </a:lnTo>
                    <a:lnTo>
                      <a:pt x="957" y="276"/>
                    </a:lnTo>
                    <a:lnTo>
                      <a:pt x="922" y="234"/>
                    </a:lnTo>
                    <a:lnTo>
                      <a:pt x="909" y="189"/>
                    </a:lnTo>
                    <a:lnTo>
                      <a:pt x="912" y="133"/>
                    </a:lnTo>
                    <a:lnTo>
                      <a:pt x="919" y="49"/>
                    </a:lnTo>
                    <a:lnTo>
                      <a:pt x="901" y="0"/>
                    </a:lnTo>
                    <a:lnTo>
                      <a:pt x="889" y="52"/>
                    </a:lnTo>
                    <a:lnTo>
                      <a:pt x="854" y="85"/>
                    </a:lnTo>
                    <a:lnTo>
                      <a:pt x="812" y="101"/>
                    </a:lnTo>
                    <a:lnTo>
                      <a:pt x="769" y="102"/>
                    </a:lnTo>
                    <a:lnTo>
                      <a:pt x="700" y="105"/>
                    </a:lnTo>
                    <a:lnTo>
                      <a:pt x="672" y="125"/>
                    </a:lnTo>
                    <a:lnTo>
                      <a:pt x="642" y="158"/>
                    </a:lnTo>
                    <a:lnTo>
                      <a:pt x="616" y="189"/>
                    </a:lnTo>
                    <a:lnTo>
                      <a:pt x="589" y="201"/>
                    </a:lnTo>
                    <a:lnTo>
                      <a:pt x="508" y="185"/>
                    </a:lnTo>
                    <a:lnTo>
                      <a:pt x="466" y="174"/>
                    </a:lnTo>
                    <a:lnTo>
                      <a:pt x="446" y="196"/>
                    </a:lnTo>
                    <a:lnTo>
                      <a:pt x="425" y="329"/>
                    </a:lnTo>
                    <a:lnTo>
                      <a:pt x="411" y="376"/>
                    </a:lnTo>
                    <a:lnTo>
                      <a:pt x="377" y="415"/>
                    </a:lnTo>
                    <a:lnTo>
                      <a:pt x="279" y="470"/>
                    </a:lnTo>
                    <a:lnTo>
                      <a:pt x="175" y="499"/>
                    </a:lnTo>
                    <a:lnTo>
                      <a:pt x="111" y="499"/>
                    </a:lnTo>
                    <a:lnTo>
                      <a:pt x="131" y="574"/>
                    </a:lnTo>
                    <a:lnTo>
                      <a:pt x="132" y="633"/>
                    </a:lnTo>
                    <a:lnTo>
                      <a:pt x="124" y="686"/>
                    </a:lnTo>
                    <a:lnTo>
                      <a:pt x="95" y="748"/>
                    </a:lnTo>
                    <a:lnTo>
                      <a:pt x="32" y="887"/>
                    </a:lnTo>
                    <a:lnTo>
                      <a:pt x="27" y="957"/>
                    </a:lnTo>
                    <a:lnTo>
                      <a:pt x="47" y="1037"/>
                    </a:lnTo>
                    <a:lnTo>
                      <a:pt x="80" y="1108"/>
                    </a:lnTo>
                    <a:lnTo>
                      <a:pt x="95" y="1160"/>
                    </a:lnTo>
                    <a:lnTo>
                      <a:pt x="91" y="1207"/>
                    </a:lnTo>
                    <a:lnTo>
                      <a:pt x="67" y="1264"/>
                    </a:lnTo>
                    <a:lnTo>
                      <a:pt x="29" y="1364"/>
                    </a:lnTo>
                    <a:lnTo>
                      <a:pt x="47" y="1496"/>
                    </a:lnTo>
                    <a:lnTo>
                      <a:pt x="83" y="1706"/>
                    </a:lnTo>
                    <a:lnTo>
                      <a:pt x="77" y="1811"/>
                    </a:lnTo>
                    <a:lnTo>
                      <a:pt x="68" y="1863"/>
                    </a:lnTo>
                    <a:lnTo>
                      <a:pt x="47" y="1910"/>
                    </a:lnTo>
                    <a:lnTo>
                      <a:pt x="11" y="1990"/>
                    </a:lnTo>
                    <a:lnTo>
                      <a:pt x="0" y="2059"/>
                    </a:lnTo>
                    <a:lnTo>
                      <a:pt x="22" y="2110"/>
                    </a:lnTo>
                    <a:lnTo>
                      <a:pt x="45" y="2131"/>
                    </a:lnTo>
                    <a:lnTo>
                      <a:pt x="75" y="2143"/>
                    </a:lnTo>
                    <a:lnTo>
                      <a:pt x="151" y="2149"/>
                    </a:lnTo>
                    <a:lnTo>
                      <a:pt x="231" y="2129"/>
                    </a:lnTo>
                    <a:lnTo>
                      <a:pt x="311" y="2087"/>
                    </a:lnTo>
                    <a:lnTo>
                      <a:pt x="389" y="2037"/>
                    </a:lnTo>
                    <a:lnTo>
                      <a:pt x="557" y="1934"/>
                    </a:lnTo>
                    <a:lnTo>
                      <a:pt x="732" y="1863"/>
                    </a:lnTo>
                    <a:lnTo>
                      <a:pt x="817" y="1829"/>
                    </a:lnTo>
                    <a:lnTo>
                      <a:pt x="854" y="1806"/>
                    </a:lnTo>
                    <a:lnTo>
                      <a:pt x="887" y="1776"/>
                    </a:lnTo>
                    <a:lnTo>
                      <a:pt x="912" y="1729"/>
                    </a:lnTo>
                    <a:lnTo>
                      <a:pt x="930" y="1665"/>
                    </a:lnTo>
                    <a:lnTo>
                      <a:pt x="941" y="1580"/>
                    </a:lnTo>
                    <a:lnTo>
                      <a:pt x="935" y="1471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3" name="Freeform 27"/>
              <p:cNvSpPr>
                <a:spLocks noChangeAspect="1"/>
              </p:cNvSpPr>
              <p:nvPr/>
            </p:nvSpPr>
            <p:spPr bwMode="auto">
              <a:xfrm>
                <a:off x="1620" y="908"/>
                <a:ext cx="294" cy="467"/>
              </a:xfrm>
              <a:custGeom>
                <a:avLst/>
                <a:gdLst>
                  <a:gd name="T0" fmla="*/ 0 w 1527"/>
                  <a:gd name="T1" fmla="*/ 0 h 2626"/>
                  <a:gd name="T2" fmla="*/ 0 w 1527"/>
                  <a:gd name="T3" fmla="*/ 0 h 2626"/>
                  <a:gd name="T4" fmla="*/ 0 w 1527"/>
                  <a:gd name="T5" fmla="*/ 0 h 2626"/>
                  <a:gd name="T6" fmla="*/ 0 w 1527"/>
                  <a:gd name="T7" fmla="*/ 0 h 2626"/>
                  <a:gd name="T8" fmla="*/ 0 w 1527"/>
                  <a:gd name="T9" fmla="*/ 0 h 2626"/>
                  <a:gd name="T10" fmla="*/ 0 w 1527"/>
                  <a:gd name="T11" fmla="*/ 0 h 2626"/>
                  <a:gd name="T12" fmla="*/ 0 w 1527"/>
                  <a:gd name="T13" fmla="*/ 0 h 2626"/>
                  <a:gd name="T14" fmla="*/ 0 w 1527"/>
                  <a:gd name="T15" fmla="*/ 0 h 2626"/>
                  <a:gd name="T16" fmla="*/ 0 w 1527"/>
                  <a:gd name="T17" fmla="*/ 0 h 2626"/>
                  <a:gd name="T18" fmla="*/ 0 w 1527"/>
                  <a:gd name="T19" fmla="*/ 0 h 2626"/>
                  <a:gd name="T20" fmla="*/ 0 w 1527"/>
                  <a:gd name="T21" fmla="*/ 0 h 2626"/>
                  <a:gd name="T22" fmla="*/ 0 w 1527"/>
                  <a:gd name="T23" fmla="*/ 0 h 2626"/>
                  <a:gd name="T24" fmla="*/ 0 w 1527"/>
                  <a:gd name="T25" fmla="*/ 0 h 2626"/>
                  <a:gd name="T26" fmla="*/ 0 w 1527"/>
                  <a:gd name="T27" fmla="*/ 0 h 2626"/>
                  <a:gd name="T28" fmla="*/ 0 w 1527"/>
                  <a:gd name="T29" fmla="*/ 0 h 2626"/>
                  <a:gd name="T30" fmla="*/ 0 w 1527"/>
                  <a:gd name="T31" fmla="*/ 0 h 2626"/>
                  <a:gd name="T32" fmla="*/ 0 w 1527"/>
                  <a:gd name="T33" fmla="*/ 0 h 2626"/>
                  <a:gd name="T34" fmla="*/ 0 w 1527"/>
                  <a:gd name="T35" fmla="*/ 0 h 2626"/>
                  <a:gd name="T36" fmla="*/ 0 w 1527"/>
                  <a:gd name="T37" fmla="*/ 0 h 2626"/>
                  <a:gd name="T38" fmla="*/ 0 w 1527"/>
                  <a:gd name="T39" fmla="*/ 0 h 2626"/>
                  <a:gd name="T40" fmla="*/ 0 w 1527"/>
                  <a:gd name="T41" fmla="*/ 0 h 2626"/>
                  <a:gd name="T42" fmla="*/ 0 w 1527"/>
                  <a:gd name="T43" fmla="*/ 0 h 2626"/>
                  <a:gd name="T44" fmla="*/ 0 w 1527"/>
                  <a:gd name="T45" fmla="*/ 0 h 2626"/>
                  <a:gd name="T46" fmla="*/ 0 w 1527"/>
                  <a:gd name="T47" fmla="*/ 0 h 2626"/>
                  <a:gd name="T48" fmla="*/ 0 w 1527"/>
                  <a:gd name="T49" fmla="*/ 0 h 2626"/>
                  <a:gd name="T50" fmla="*/ 0 w 1527"/>
                  <a:gd name="T51" fmla="*/ 0 h 2626"/>
                  <a:gd name="T52" fmla="*/ 0 w 1527"/>
                  <a:gd name="T53" fmla="*/ 0 h 2626"/>
                  <a:gd name="T54" fmla="*/ 0 w 1527"/>
                  <a:gd name="T55" fmla="*/ 0 h 2626"/>
                  <a:gd name="T56" fmla="*/ 0 w 1527"/>
                  <a:gd name="T57" fmla="*/ 0 h 2626"/>
                  <a:gd name="T58" fmla="*/ 0 w 1527"/>
                  <a:gd name="T59" fmla="*/ 0 h 2626"/>
                  <a:gd name="T60" fmla="*/ 0 w 1527"/>
                  <a:gd name="T61" fmla="*/ 0 h 2626"/>
                  <a:gd name="T62" fmla="*/ 0 w 1527"/>
                  <a:gd name="T63" fmla="*/ 0 h 2626"/>
                  <a:gd name="T64" fmla="*/ 0 w 1527"/>
                  <a:gd name="T65" fmla="*/ 0 h 2626"/>
                  <a:gd name="T66" fmla="*/ 0 w 1527"/>
                  <a:gd name="T67" fmla="*/ 0 h 2626"/>
                  <a:gd name="T68" fmla="*/ 0 w 1527"/>
                  <a:gd name="T69" fmla="*/ 0 h 2626"/>
                  <a:gd name="T70" fmla="*/ 0 w 1527"/>
                  <a:gd name="T71" fmla="*/ 0 h 2626"/>
                  <a:gd name="T72" fmla="*/ 0 w 1527"/>
                  <a:gd name="T73" fmla="*/ 0 h 2626"/>
                  <a:gd name="T74" fmla="*/ 0 w 1527"/>
                  <a:gd name="T75" fmla="*/ 0 h 2626"/>
                  <a:gd name="T76" fmla="*/ 0 w 1527"/>
                  <a:gd name="T77" fmla="*/ 0 h 2626"/>
                  <a:gd name="T78" fmla="*/ 0 w 1527"/>
                  <a:gd name="T79" fmla="*/ 0 h 2626"/>
                  <a:gd name="T80" fmla="*/ 0 w 1527"/>
                  <a:gd name="T81" fmla="*/ 0 h 2626"/>
                  <a:gd name="T82" fmla="*/ 0 w 1527"/>
                  <a:gd name="T83" fmla="*/ 0 h 2626"/>
                  <a:gd name="T84" fmla="*/ 0 w 1527"/>
                  <a:gd name="T85" fmla="*/ 0 h 2626"/>
                  <a:gd name="T86" fmla="*/ 0 w 1527"/>
                  <a:gd name="T87" fmla="*/ 0 h 2626"/>
                  <a:gd name="T88" fmla="*/ 0 w 1527"/>
                  <a:gd name="T89" fmla="*/ 0 h 2626"/>
                  <a:gd name="T90" fmla="*/ 0 w 1527"/>
                  <a:gd name="T91" fmla="*/ 0 h 2626"/>
                  <a:gd name="T92" fmla="*/ 0 w 1527"/>
                  <a:gd name="T93" fmla="*/ 0 h 2626"/>
                  <a:gd name="T94" fmla="*/ 0 w 1527"/>
                  <a:gd name="T95" fmla="*/ 0 h 26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527"/>
                  <a:gd name="T145" fmla="*/ 0 h 2626"/>
                  <a:gd name="T146" fmla="*/ 1527 w 1527"/>
                  <a:gd name="T147" fmla="*/ 2626 h 262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527" h="2626">
                    <a:moveTo>
                      <a:pt x="461" y="615"/>
                    </a:moveTo>
                    <a:lnTo>
                      <a:pt x="521" y="610"/>
                    </a:lnTo>
                    <a:lnTo>
                      <a:pt x="614" y="601"/>
                    </a:lnTo>
                    <a:lnTo>
                      <a:pt x="651" y="615"/>
                    </a:lnTo>
                    <a:lnTo>
                      <a:pt x="694" y="647"/>
                    </a:lnTo>
                    <a:lnTo>
                      <a:pt x="737" y="676"/>
                    </a:lnTo>
                    <a:lnTo>
                      <a:pt x="762" y="683"/>
                    </a:lnTo>
                    <a:lnTo>
                      <a:pt x="770" y="665"/>
                    </a:lnTo>
                    <a:lnTo>
                      <a:pt x="774" y="618"/>
                    </a:lnTo>
                    <a:lnTo>
                      <a:pt x="778" y="549"/>
                    </a:lnTo>
                    <a:lnTo>
                      <a:pt x="798" y="474"/>
                    </a:lnTo>
                    <a:lnTo>
                      <a:pt x="835" y="401"/>
                    </a:lnTo>
                    <a:lnTo>
                      <a:pt x="863" y="370"/>
                    </a:lnTo>
                    <a:lnTo>
                      <a:pt x="901" y="348"/>
                    </a:lnTo>
                    <a:lnTo>
                      <a:pt x="1011" y="294"/>
                    </a:lnTo>
                    <a:lnTo>
                      <a:pt x="1035" y="265"/>
                    </a:lnTo>
                    <a:lnTo>
                      <a:pt x="1043" y="216"/>
                    </a:lnTo>
                    <a:lnTo>
                      <a:pt x="1068" y="105"/>
                    </a:lnTo>
                    <a:lnTo>
                      <a:pt x="1095" y="73"/>
                    </a:lnTo>
                    <a:lnTo>
                      <a:pt x="1146" y="63"/>
                    </a:lnTo>
                    <a:lnTo>
                      <a:pt x="1227" y="53"/>
                    </a:lnTo>
                    <a:lnTo>
                      <a:pt x="1259" y="27"/>
                    </a:lnTo>
                    <a:lnTo>
                      <a:pt x="1291" y="0"/>
                    </a:lnTo>
                    <a:lnTo>
                      <a:pt x="1312" y="0"/>
                    </a:lnTo>
                    <a:lnTo>
                      <a:pt x="1341" y="7"/>
                    </a:lnTo>
                    <a:lnTo>
                      <a:pt x="1361" y="81"/>
                    </a:lnTo>
                    <a:lnTo>
                      <a:pt x="1363" y="143"/>
                    </a:lnTo>
                    <a:lnTo>
                      <a:pt x="1354" y="194"/>
                    </a:lnTo>
                    <a:lnTo>
                      <a:pt x="1325" y="258"/>
                    </a:lnTo>
                    <a:lnTo>
                      <a:pt x="1263" y="397"/>
                    </a:lnTo>
                    <a:lnTo>
                      <a:pt x="1258" y="467"/>
                    </a:lnTo>
                    <a:lnTo>
                      <a:pt x="1277" y="546"/>
                    </a:lnTo>
                    <a:lnTo>
                      <a:pt x="1311" y="618"/>
                    </a:lnTo>
                    <a:lnTo>
                      <a:pt x="1325" y="670"/>
                    </a:lnTo>
                    <a:lnTo>
                      <a:pt x="1322" y="717"/>
                    </a:lnTo>
                    <a:lnTo>
                      <a:pt x="1296" y="774"/>
                    </a:lnTo>
                    <a:lnTo>
                      <a:pt x="1259" y="871"/>
                    </a:lnTo>
                    <a:lnTo>
                      <a:pt x="1277" y="1004"/>
                    </a:lnTo>
                    <a:lnTo>
                      <a:pt x="1312" y="1215"/>
                    </a:lnTo>
                    <a:lnTo>
                      <a:pt x="1309" y="1321"/>
                    </a:lnTo>
                    <a:lnTo>
                      <a:pt x="1299" y="1371"/>
                    </a:lnTo>
                    <a:lnTo>
                      <a:pt x="1277" y="1418"/>
                    </a:lnTo>
                    <a:lnTo>
                      <a:pt x="1236" y="1517"/>
                    </a:lnTo>
                    <a:lnTo>
                      <a:pt x="1236" y="1595"/>
                    </a:lnTo>
                    <a:lnTo>
                      <a:pt x="1325" y="1755"/>
                    </a:lnTo>
                    <a:lnTo>
                      <a:pt x="1351" y="1841"/>
                    </a:lnTo>
                    <a:lnTo>
                      <a:pt x="1379" y="1889"/>
                    </a:lnTo>
                    <a:lnTo>
                      <a:pt x="1451" y="1958"/>
                    </a:lnTo>
                    <a:lnTo>
                      <a:pt x="1496" y="2010"/>
                    </a:lnTo>
                    <a:lnTo>
                      <a:pt x="1521" y="2057"/>
                    </a:lnTo>
                    <a:lnTo>
                      <a:pt x="1527" y="2086"/>
                    </a:lnTo>
                    <a:lnTo>
                      <a:pt x="1512" y="2102"/>
                    </a:lnTo>
                    <a:lnTo>
                      <a:pt x="1411" y="2094"/>
                    </a:lnTo>
                    <a:lnTo>
                      <a:pt x="1379" y="2094"/>
                    </a:lnTo>
                    <a:lnTo>
                      <a:pt x="1351" y="2110"/>
                    </a:lnTo>
                    <a:lnTo>
                      <a:pt x="1304" y="2154"/>
                    </a:lnTo>
                    <a:lnTo>
                      <a:pt x="1272" y="2157"/>
                    </a:lnTo>
                    <a:lnTo>
                      <a:pt x="1235" y="2138"/>
                    </a:lnTo>
                    <a:lnTo>
                      <a:pt x="1188" y="2108"/>
                    </a:lnTo>
                    <a:lnTo>
                      <a:pt x="1140" y="2094"/>
                    </a:lnTo>
                    <a:lnTo>
                      <a:pt x="1106" y="2106"/>
                    </a:lnTo>
                    <a:lnTo>
                      <a:pt x="1098" y="2147"/>
                    </a:lnTo>
                    <a:lnTo>
                      <a:pt x="1116" y="2197"/>
                    </a:lnTo>
                    <a:lnTo>
                      <a:pt x="1142" y="2227"/>
                    </a:lnTo>
                    <a:lnTo>
                      <a:pt x="1206" y="2254"/>
                    </a:lnTo>
                    <a:lnTo>
                      <a:pt x="1240" y="2265"/>
                    </a:lnTo>
                    <a:lnTo>
                      <a:pt x="1263" y="2279"/>
                    </a:lnTo>
                    <a:lnTo>
                      <a:pt x="1263" y="2297"/>
                    </a:lnTo>
                    <a:lnTo>
                      <a:pt x="1223" y="2318"/>
                    </a:lnTo>
                    <a:lnTo>
                      <a:pt x="1167" y="2342"/>
                    </a:lnTo>
                    <a:lnTo>
                      <a:pt x="1120" y="2371"/>
                    </a:lnTo>
                    <a:lnTo>
                      <a:pt x="1091" y="2418"/>
                    </a:lnTo>
                    <a:lnTo>
                      <a:pt x="1090" y="2487"/>
                    </a:lnTo>
                    <a:lnTo>
                      <a:pt x="1098" y="2555"/>
                    </a:lnTo>
                    <a:lnTo>
                      <a:pt x="1090" y="2599"/>
                    </a:lnTo>
                    <a:lnTo>
                      <a:pt x="1072" y="2622"/>
                    </a:lnTo>
                    <a:lnTo>
                      <a:pt x="1036" y="2626"/>
                    </a:lnTo>
                    <a:lnTo>
                      <a:pt x="946" y="2620"/>
                    </a:lnTo>
                    <a:lnTo>
                      <a:pt x="903" y="2607"/>
                    </a:lnTo>
                    <a:lnTo>
                      <a:pt x="863" y="2571"/>
                    </a:lnTo>
                    <a:lnTo>
                      <a:pt x="831" y="2529"/>
                    </a:lnTo>
                    <a:lnTo>
                      <a:pt x="791" y="2511"/>
                    </a:lnTo>
                    <a:lnTo>
                      <a:pt x="683" y="2506"/>
                    </a:lnTo>
                    <a:lnTo>
                      <a:pt x="589" y="2499"/>
                    </a:lnTo>
                    <a:lnTo>
                      <a:pt x="557" y="2482"/>
                    </a:lnTo>
                    <a:lnTo>
                      <a:pt x="521" y="2452"/>
                    </a:lnTo>
                    <a:lnTo>
                      <a:pt x="461" y="2406"/>
                    </a:lnTo>
                    <a:lnTo>
                      <a:pt x="406" y="2417"/>
                    </a:lnTo>
                    <a:lnTo>
                      <a:pt x="357" y="2427"/>
                    </a:lnTo>
                    <a:lnTo>
                      <a:pt x="346" y="2417"/>
                    </a:lnTo>
                    <a:lnTo>
                      <a:pt x="341" y="2391"/>
                    </a:lnTo>
                    <a:lnTo>
                      <a:pt x="328" y="2338"/>
                    </a:lnTo>
                    <a:lnTo>
                      <a:pt x="309" y="2329"/>
                    </a:lnTo>
                    <a:lnTo>
                      <a:pt x="269" y="2337"/>
                    </a:lnTo>
                    <a:lnTo>
                      <a:pt x="226" y="2343"/>
                    </a:lnTo>
                    <a:lnTo>
                      <a:pt x="185" y="2342"/>
                    </a:lnTo>
                    <a:lnTo>
                      <a:pt x="117" y="2318"/>
                    </a:lnTo>
                    <a:lnTo>
                      <a:pt x="66" y="2274"/>
                    </a:lnTo>
                    <a:lnTo>
                      <a:pt x="25" y="2227"/>
                    </a:lnTo>
                    <a:lnTo>
                      <a:pt x="9" y="2183"/>
                    </a:lnTo>
                    <a:lnTo>
                      <a:pt x="0" y="2154"/>
                    </a:lnTo>
                    <a:lnTo>
                      <a:pt x="5" y="2129"/>
                    </a:lnTo>
                    <a:lnTo>
                      <a:pt x="41" y="2097"/>
                    </a:lnTo>
                    <a:lnTo>
                      <a:pt x="161" y="2066"/>
                    </a:lnTo>
                    <a:lnTo>
                      <a:pt x="185" y="2050"/>
                    </a:lnTo>
                    <a:lnTo>
                      <a:pt x="198" y="2015"/>
                    </a:lnTo>
                    <a:lnTo>
                      <a:pt x="200" y="1905"/>
                    </a:lnTo>
                    <a:lnTo>
                      <a:pt x="173" y="1669"/>
                    </a:lnTo>
                    <a:lnTo>
                      <a:pt x="161" y="1563"/>
                    </a:lnTo>
                    <a:lnTo>
                      <a:pt x="194" y="1523"/>
                    </a:lnTo>
                    <a:lnTo>
                      <a:pt x="236" y="1505"/>
                    </a:lnTo>
                    <a:lnTo>
                      <a:pt x="280" y="1511"/>
                    </a:lnTo>
                    <a:lnTo>
                      <a:pt x="328" y="1547"/>
                    </a:lnTo>
                    <a:lnTo>
                      <a:pt x="374" y="1587"/>
                    </a:lnTo>
                    <a:lnTo>
                      <a:pt x="422" y="1608"/>
                    </a:lnTo>
                    <a:lnTo>
                      <a:pt x="470" y="1611"/>
                    </a:lnTo>
                    <a:lnTo>
                      <a:pt x="526" y="1597"/>
                    </a:lnTo>
                    <a:lnTo>
                      <a:pt x="605" y="1569"/>
                    </a:lnTo>
                    <a:lnTo>
                      <a:pt x="606" y="1553"/>
                    </a:lnTo>
                    <a:lnTo>
                      <a:pt x="585" y="1531"/>
                    </a:lnTo>
                    <a:lnTo>
                      <a:pt x="569" y="1492"/>
                    </a:lnTo>
                    <a:lnTo>
                      <a:pt x="570" y="1463"/>
                    </a:lnTo>
                    <a:lnTo>
                      <a:pt x="598" y="1447"/>
                    </a:lnTo>
                    <a:lnTo>
                      <a:pt x="653" y="1457"/>
                    </a:lnTo>
                    <a:lnTo>
                      <a:pt x="706" y="1468"/>
                    </a:lnTo>
                    <a:lnTo>
                      <a:pt x="727" y="1460"/>
                    </a:lnTo>
                    <a:lnTo>
                      <a:pt x="737" y="1447"/>
                    </a:lnTo>
                    <a:lnTo>
                      <a:pt x="751" y="1404"/>
                    </a:lnTo>
                    <a:lnTo>
                      <a:pt x="749" y="1336"/>
                    </a:lnTo>
                    <a:lnTo>
                      <a:pt x="749" y="1220"/>
                    </a:lnTo>
                    <a:lnTo>
                      <a:pt x="785" y="1138"/>
                    </a:lnTo>
                    <a:lnTo>
                      <a:pt x="798" y="1112"/>
                    </a:lnTo>
                    <a:lnTo>
                      <a:pt x="799" y="1084"/>
                    </a:lnTo>
                    <a:lnTo>
                      <a:pt x="786" y="1026"/>
                    </a:lnTo>
                    <a:lnTo>
                      <a:pt x="737" y="970"/>
                    </a:lnTo>
                    <a:lnTo>
                      <a:pt x="694" y="955"/>
                    </a:lnTo>
                    <a:lnTo>
                      <a:pt x="641" y="949"/>
                    </a:lnTo>
                    <a:lnTo>
                      <a:pt x="533" y="939"/>
                    </a:lnTo>
                    <a:lnTo>
                      <a:pt x="452" y="913"/>
                    </a:lnTo>
                    <a:lnTo>
                      <a:pt x="401" y="865"/>
                    </a:lnTo>
                    <a:lnTo>
                      <a:pt x="377" y="797"/>
                    </a:lnTo>
                    <a:lnTo>
                      <a:pt x="382" y="731"/>
                    </a:lnTo>
                    <a:lnTo>
                      <a:pt x="401" y="685"/>
                    </a:lnTo>
                    <a:lnTo>
                      <a:pt x="461" y="615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4" name="Freeform 28"/>
              <p:cNvSpPr>
                <a:spLocks noChangeAspect="1"/>
              </p:cNvSpPr>
              <p:nvPr/>
            </p:nvSpPr>
            <p:spPr bwMode="auto">
              <a:xfrm>
                <a:off x="1541" y="919"/>
                <a:ext cx="168" cy="255"/>
              </a:xfrm>
              <a:custGeom>
                <a:avLst/>
                <a:gdLst>
                  <a:gd name="T0" fmla="*/ 0 w 866"/>
                  <a:gd name="T1" fmla="*/ 0 h 1431"/>
                  <a:gd name="T2" fmla="*/ 0 w 866"/>
                  <a:gd name="T3" fmla="*/ 0 h 1431"/>
                  <a:gd name="T4" fmla="*/ 0 w 866"/>
                  <a:gd name="T5" fmla="*/ 0 h 1431"/>
                  <a:gd name="T6" fmla="*/ 0 w 866"/>
                  <a:gd name="T7" fmla="*/ 0 h 1431"/>
                  <a:gd name="T8" fmla="*/ 0 w 866"/>
                  <a:gd name="T9" fmla="*/ 0 h 1431"/>
                  <a:gd name="T10" fmla="*/ 0 w 866"/>
                  <a:gd name="T11" fmla="*/ 0 h 1431"/>
                  <a:gd name="T12" fmla="*/ 0 w 866"/>
                  <a:gd name="T13" fmla="*/ 0 h 1431"/>
                  <a:gd name="T14" fmla="*/ 0 w 866"/>
                  <a:gd name="T15" fmla="*/ 0 h 1431"/>
                  <a:gd name="T16" fmla="*/ 0 w 866"/>
                  <a:gd name="T17" fmla="*/ 0 h 1431"/>
                  <a:gd name="T18" fmla="*/ 0 w 866"/>
                  <a:gd name="T19" fmla="*/ 0 h 1431"/>
                  <a:gd name="T20" fmla="*/ 0 w 866"/>
                  <a:gd name="T21" fmla="*/ 0 h 1431"/>
                  <a:gd name="T22" fmla="*/ 0 w 866"/>
                  <a:gd name="T23" fmla="*/ 0 h 1431"/>
                  <a:gd name="T24" fmla="*/ 0 w 866"/>
                  <a:gd name="T25" fmla="*/ 0 h 1431"/>
                  <a:gd name="T26" fmla="*/ 0 w 866"/>
                  <a:gd name="T27" fmla="*/ 0 h 1431"/>
                  <a:gd name="T28" fmla="*/ 0 w 866"/>
                  <a:gd name="T29" fmla="*/ 0 h 1431"/>
                  <a:gd name="T30" fmla="*/ 0 w 866"/>
                  <a:gd name="T31" fmla="*/ 0 h 1431"/>
                  <a:gd name="T32" fmla="*/ 0 w 866"/>
                  <a:gd name="T33" fmla="*/ 0 h 1431"/>
                  <a:gd name="T34" fmla="*/ 0 w 866"/>
                  <a:gd name="T35" fmla="*/ 0 h 1431"/>
                  <a:gd name="T36" fmla="*/ 0 w 866"/>
                  <a:gd name="T37" fmla="*/ 0 h 1431"/>
                  <a:gd name="T38" fmla="*/ 0 w 866"/>
                  <a:gd name="T39" fmla="*/ 0 h 1431"/>
                  <a:gd name="T40" fmla="*/ 0 w 866"/>
                  <a:gd name="T41" fmla="*/ 0 h 1431"/>
                  <a:gd name="T42" fmla="*/ 0 w 866"/>
                  <a:gd name="T43" fmla="*/ 0 h 1431"/>
                  <a:gd name="T44" fmla="*/ 0 w 866"/>
                  <a:gd name="T45" fmla="*/ 0 h 1431"/>
                  <a:gd name="T46" fmla="*/ 0 w 866"/>
                  <a:gd name="T47" fmla="*/ 0 h 1431"/>
                  <a:gd name="T48" fmla="*/ 0 w 866"/>
                  <a:gd name="T49" fmla="*/ 0 h 1431"/>
                  <a:gd name="T50" fmla="*/ 0 w 866"/>
                  <a:gd name="T51" fmla="*/ 0 h 1431"/>
                  <a:gd name="T52" fmla="*/ 0 w 866"/>
                  <a:gd name="T53" fmla="*/ 0 h 1431"/>
                  <a:gd name="T54" fmla="*/ 0 w 866"/>
                  <a:gd name="T55" fmla="*/ 0 h 1431"/>
                  <a:gd name="T56" fmla="*/ 0 w 866"/>
                  <a:gd name="T57" fmla="*/ 0 h 1431"/>
                  <a:gd name="T58" fmla="*/ 0 w 866"/>
                  <a:gd name="T59" fmla="*/ 0 h 1431"/>
                  <a:gd name="T60" fmla="*/ 0 w 866"/>
                  <a:gd name="T61" fmla="*/ 0 h 1431"/>
                  <a:gd name="T62" fmla="*/ 0 w 866"/>
                  <a:gd name="T63" fmla="*/ 0 h 1431"/>
                  <a:gd name="T64" fmla="*/ 0 w 866"/>
                  <a:gd name="T65" fmla="*/ 0 h 1431"/>
                  <a:gd name="T66" fmla="*/ 0 w 866"/>
                  <a:gd name="T67" fmla="*/ 0 h 143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66"/>
                  <a:gd name="T103" fmla="*/ 0 h 1431"/>
                  <a:gd name="T104" fmla="*/ 866 w 866"/>
                  <a:gd name="T105" fmla="*/ 1431 h 143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66" h="1431">
                    <a:moveTo>
                      <a:pt x="806" y="807"/>
                    </a:moveTo>
                    <a:lnTo>
                      <a:pt x="782" y="739"/>
                    </a:lnTo>
                    <a:lnTo>
                      <a:pt x="787" y="671"/>
                    </a:lnTo>
                    <a:lnTo>
                      <a:pt x="806" y="626"/>
                    </a:lnTo>
                    <a:lnTo>
                      <a:pt x="866" y="557"/>
                    </a:lnTo>
                    <a:lnTo>
                      <a:pt x="821" y="545"/>
                    </a:lnTo>
                    <a:lnTo>
                      <a:pt x="801" y="505"/>
                    </a:lnTo>
                    <a:lnTo>
                      <a:pt x="789" y="477"/>
                    </a:lnTo>
                    <a:lnTo>
                      <a:pt x="773" y="462"/>
                    </a:lnTo>
                    <a:lnTo>
                      <a:pt x="745" y="449"/>
                    </a:lnTo>
                    <a:lnTo>
                      <a:pt x="703" y="442"/>
                    </a:lnTo>
                    <a:lnTo>
                      <a:pt x="664" y="429"/>
                    </a:lnTo>
                    <a:lnTo>
                      <a:pt x="642" y="393"/>
                    </a:lnTo>
                    <a:lnTo>
                      <a:pt x="642" y="337"/>
                    </a:lnTo>
                    <a:lnTo>
                      <a:pt x="667" y="262"/>
                    </a:lnTo>
                    <a:lnTo>
                      <a:pt x="693" y="186"/>
                    </a:lnTo>
                    <a:lnTo>
                      <a:pt x="699" y="129"/>
                    </a:lnTo>
                    <a:lnTo>
                      <a:pt x="693" y="81"/>
                    </a:lnTo>
                    <a:lnTo>
                      <a:pt x="667" y="40"/>
                    </a:lnTo>
                    <a:lnTo>
                      <a:pt x="633" y="8"/>
                    </a:lnTo>
                    <a:lnTo>
                      <a:pt x="615" y="0"/>
                    </a:lnTo>
                    <a:lnTo>
                      <a:pt x="598" y="0"/>
                    </a:lnTo>
                    <a:lnTo>
                      <a:pt x="551" y="20"/>
                    </a:lnTo>
                    <a:lnTo>
                      <a:pt x="487" y="76"/>
                    </a:lnTo>
                    <a:lnTo>
                      <a:pt x="401" y="170"/>
                    </a:lnTo>
                    <a:lnTo>
                      <a:pt x="385" y="289"/>
                    </a:lnTo>
                    <a:lnTo>
                      <a:pt x="373" y="368"/>
                    </a:lnTo>
                    <a:lnTo>
                      <a:pt x="345" y="429"/>
                    </a:lnTo>
                    <a:lnTo>
                      <a:pt x="300" y="470"/>
                    </a:lnTo>
                    <a:lnTo>
                      <a:pt x="233" y="505"/>
                    </a:lnTo>
                    <a:lnTo>
                      <a:pt x="127" y="566"/>
                    </a:lnTo>
                    <a:lnTo>
                      <a:pt x="0" y="658"/>
                    </a:lnTo>
                    <a:lnTo>
                      <a:pt x="59" y="671"/>
                    </a:lnTo>
                    <a:lnTo>
                      <a:pt x="116" y="703"/>
                    </a:lnTo>
                    <a:lnTo>
                      <a:pt x="168" y="745"/>
                    </a:lnTo>
                    <a:lnTo>
                      <a:pt x="205" y="802"/>
                    </a:lnTo>
                    <a:lnTo>
                      <a:pt x="233" y="858"/>
                    </a:lnTo>
                    <a:lnTo>
                      <a:pt x="246" y="915"/>
                    </a:lnTo>
                    <a:lnTo>
                      <a:pt x="261" y="1088"/>
                    </a:lnTo>
                    <a:lnTo>
                      <a:pt x="272" y="1178"/>
                    </a:lnTo>
                    <a:lnTo>
                      <a:pt x="285" y="1231"/>
                    </a:lnTo>
                    <a:lnTo>
                      <a:pt x="309" y="1256"/>
                    </a:lnTo>
                    <a:lnTo>
                      <a:pt x="342" y="1276"/>
                    </a:lnTo>
                    <a:lnTo>
                      <a:pt x="398" y="1313"/>
                    </a:lnTo>
                    <a:lnTo>
                      <a:pt x="433" y="1377"/>
                    </a:lnTo>
                    <a:lnTo>
                      <a:pt x="466" y="1424"/>
                    </a:lnTo>
                    <a:lnTo>
                      <a:pt x="522" y="1431"/>
                    </a:lnTo>
                    <a:lnTo>
                      <a:pt x="558" y="1419"/>
                    </a:lnTo>
                    <a:lnTo>
                      <a:pt x="580" y="1400"/>
                    </a:lnTo>
                    <a:lnTo>
                      <a:pt x="593" y="1374"/>
                    </a:lnTo>
                    <a:lnTo>
                      <a:pt x="599" y="1342"/>
                    </a:lnTo>
                    <a:lnTo>
                      <a:pt x="610" y="1279"/>
                    </a:lnTo>
                    <a:lnTo>
                      <a:pt x="657" y="1235"/>
                    </a:lnTo>
                    <a:lnTo>
                      <a:pt x="699" y="1199"/>
                    </a:lnTo>
                    <a:lnTo>
                      <a:pt x="731" y="1146"/>
                    </a:lnTo>
                    <a:lnTo>
                      <a:pt x="738" y="1120"/>
                    </a:lnTo>
                    <a:lnTo>
                      <a:pt x="737" y="1095"/>
                    </a:lnTo>
                    <a:lnTo>
                      <a:pt x="726" y="1082"/>
                    </a:lnTo>
                    <a:lnTo>
                      <a:pt x="703" y="1074"/>
                    </a:lnTo>
                    <a:lnTo>
                      <a:pt x="664" y="1067"/>
                    </a:lnTo>
                    <a:lnTo>
                      <a:pt x="638" y="1058"/>
                    </a:lnTo>
                    <a:lnTo>
                      <a:pt x="629" y="1024"/>
                    </a:lnTo>
                    <a:lnTo>
                      <a:pt x="626" y="962"/>
                    </a:lnTo>
                    <a:lnTo>
                      <a:pt x="633" y="886"/>
                    </a:lnTo>
                    <a:lnTo>
                      <a:pt x="654" y="826"/>
                    </a:lnTo>
                    <a:lnTo>
                      <a:pt x="685" y="794"/>
                    </a:lnTo>
                    <a:lnTo>
                      <a:pt x="721" y="786"/>
                    </a:lnTo>
                    <a:lnTo>
                      <a:pt x="806" y="807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5" name="Freeform 29"/>
              <p:cNvSpPr>
                <a:spLocks noChangeAspect="1"/>
              </p:cNvSpPr>
              <p:nvPr/>
            </p:nvSpPr>
            <p:spPr bwMode="auto">
              <a:xfrm>
                <a:off x="2189" y="1130"/>
                <a:ext cx="320" cy="254"/>
              </a:xfrm>
              <a:custGeom>
                <a:avLst/>
                <a:gdLst>
                  <a:gd name="T0" fmla="*/ 0 w 1650"/>
                  <a:gd name="T1" fmla="*/ 0 h 1427"/>
                  <a:gd name="T2" fmla="*/ 0 w 1650"/>
                  <a:gd name="T3" fmla="*/ 0 h 1427"/>
                  <a:gd name="T4" fmla="*/ 0 w 1650"/>
                  <a:gd name="T5" fmla="*/ 0 h 1427"/>
                  <a:gd name="T6" fmla="*/ 0 w 1650"/>
                  <a:gd name="T7" fmla="*/ 0 h 1427"/>
                  <a:gd name="T8" fmla="*/ 0 w 1650"/>
                  <a:gd name="T9" fmla="*/ 0 h 1427"/>
                  <a:gd name="T10" fmla="*/ 0 w 1650"/>
                  <a:gd name="T11" fmla="*/ 0 h 1427"/>
                  <a:gd name="T12" fmla="*/ 0 w 1650"/>
                  <a:gd name="T13" fmla="*/ 0 h 1427"/>
                  <a:gd name="T14" fmla="*/ 0 w 1650"/>
                  <a:gd name="T15" fmla="*/ 0 h 1427"/>
                  <a:gd name="T16" fmla="*/ 0 w 1650"/>
                  <a:gd name="T17" fmla="*/ 0 h 1427"/>
                  <a:gd name="T18" fmla="*/ 0 w 1650"/>
                  <a:gd name="T19" fmla="*/ 0 h 1427"/>
                  <a:gd name="T20" fmla="*/ 0 w 1650"/>
                  <a:gd name="T21" fmla="*/ 0 h 1427"/>
                  <a:gd name="T22" fmla="*/ 0 w 1650"/>
                  <a:gd name="T23" fmla="*/ 0 h 1427"/>
                  <a:gd name="T24" fmla="*/ 0 w 1650"/>
                  <a:gd name="T25" fmla="*/ 0 h 1427"/>
                  <a:gd name="T26" fmla="*/ 0 w 1650"/>
                  <a:gd name="T27" fmla="*/ 0 h 1427"/>
                  <a:gd name="T28" fmla="*/ 0 w 1650"/>
                  <a:gd name="T29" fmla="*/ 0 h 1427"/>
                  <a:gd name="T30" fmla="*/ 0 w 1650"/>
                  <a:gd name="T31" fmla="*/ 0 h 1427"/>
                  <a:gd name="T32" fmla="*/ 0 w 1650"/>
                  <a:gd name="T33" fmla="*/ 0 h 1427"/>
                  <a:gd name="T34" fmla="*/ 0 w 1650"/>
                  <a:gd name="T35" fmla="*/ 0 h 1427"/>
                  <a:gd name="T36" fmla="*/ 0 w 1650"/>
                  <a:gd name="T37" fmla="*/ 0 h 1427"/>
                  <a:gd name="T38" fmla="*/ 0 w 1650"/>
                  <a:gd name="T39" fmla="*/ 0 h 1427"/>
                  <a:gd name="T40" fmla="*/ 0 w 1650"/>
                  <a:gd name="T41" fmla="*/ 0 h 1427"/>
                  <a:gd name="T42" fmla="*/ 0 w 1650"/>
                  <a:gd name="T43" fmla="*/ 0 h 1427"/>
                  <a:gd name="T44" fmla="*/ 0 w 1650"/>
                  <a:gd name="T45" fmla="*/ 0 h 1427"/>
                  <a:gd name="T46" fmla="*/ 0 w 1650"/>
                  <a:gd name="T47" fmla="*/ 0 h 1427"/>
                  <a:gd name="T48" fmla="*/ 0 w 1650"/>
                  <a:gd name="T49" fmla="*/ 0 h 1427"/>
                  <a:gd name="T50" fmla="*/ 0 w 1650"/>
                  <a:gd name="T51" fmla="*/ 0 h 1427"/>
                  <a:gd name="T52" fmla="*/ 0 w 1650"/>
                  <a:gd name="T53" fmla="*/ 0 h 1427"/>
                  <a:gd name="T54" fmla="*/ 0 w 1650"/>
                  <a:gd name="T55" fmla="*/ 0 h 1427"/>
                  <a:gd name="T56" fmla="*/ 0 w 1650"/>
                  <a:gd name="T57" fmla="*/ 0 h 1427"/>
                  <a:gd name="T58" fmla="*/ 0 w 1650"/>
                  <a:gd name="T59" fmla="*/ 0 h 1427"/>
                  <a:gd name="T60" fmla="*/ 0 w 1650"/>
                  <a:gd name="T61" fmla="*/ 0 h 1427"/>
                  <a:gd name="T62" fmla="*/ 0 w 1650"/>
                  <a:gd name="T63" fmla="*/ 0 h 1427"/>
                  <a:gd name="T64" fmla="*/ 0 w 1650"/>
                  <a:gd name="T65" fmla="*/ 0 h 1427"/>
                  <a:gd name="T66" fmla="*/ 0 w 1650"/>
                  <a:gd name="T67" fmla="*/ 0 h 1427"/>
                  <a:gd name="T68" fmla="*/ 0 w 1650"/>
                  <a:gd name="T69" fmla="*/ 0 h 1427"/>
                  <a:gd name="T70" fmla="*/ 0 w 1650"/>
                  <a:gd name="T71" fmla="*/ 0 h 1427"/>
                  <a:gd name="T72" fmla="*/ 0 w 1650"/>
                  <a:gd name="T73" fmla="*/ 0 h 1427"/>
                  <a:gd name="T74" fmla="*/ 0 w 1650"/>
                  <a:gd name="T75" fmla="*/ 0 h 1427"/>
                  <a:gd name="T76" fmla="*/ 0 w 1650"/>
                  <a:gd name="T77" fmla="*/ 0 h 1427"/>
                  <a:gd name="T78" fmla="*/ 0 w 1650"/>
                  <a:gd name="T79" fmla="*/ 0 h 142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650"/>
                  <a:gd name="T121" fmla="*/ 0 h 1427"/>
                  <a:gd name="T122" fmla="*/ 1650 w 1650"/>
                  <a:gd name="T123" fmla="*/ 1427 h 142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650" h="1427">
                    <a:moveTo>
                      <a:pt x="417" y="507"/>
                    </a:moveTo>
                    <a:lnTo>
                      <a:pt x="481" y="512"/>
                    </a:lnTo>
                    <a:lnTo>
                      <a:pt x="503" y="535"/>
                    </a:lnTo>
                    <a:lnTo>
                      <a:pt x="501" y="571"/>
                    </a:lnTo>
                    <a:lnTo>
                      <a:pt x="487" y="616"/>
                    </a:lnTo>
                    <a:lnTo>
                      <a:pt x="481" y="680"/>
                    </a:lnTo>
                    <a:lnTo>
                      <a:pt x="501" y="696"/>
                    </a:lnTo>
                    <a:lnTo>
                      <a:pt x="539" y="703"/>
                    </a:lnTo>
                    <a:lnTo>
                      <a:pt x="609" y="709"/>
                    </a:lnTo>
                    <a:lnTo>
                      <a:pt x="622" y="725"/>
                    </a:lnTo>
                    <a:lnTo>
                      <a:pt x="626" y="760"/>
                    </a:lnTo>
                    <a:lnTo>
                      <a:pt x="630" y="797"/>
                    </a:lnTo>
                    <a:lnTo>
                      <a:pt x="646" y="821"/>
                    </a:lnTo>
                    <a:lnTo>
                      <a:pt x="722" y="854"/>
                    </a:lnTo>
                    <a:lnTo>
                      <a:pt x="758" y="874"/>
                    </a:lnTo>
                    <a:lnTo>
                      <a:pt x="766" y="912"/>
                    </a:lnTo>
                    <a:lnTo>
                      <a:pt x="748" y="960"/>
                    </a:lnTo>
                    <a:lnTo>
                      <a:pt x="714" y="1025"/>
                    </a:lnTo>
                    <a:lnTo>
                      <a:pt x="686" y="1088"/>
                    </a:lnTo>
                    <a:lnTo>
                      <a:pt x="680" y="1134"/>
                    </a:lnTo>
                    <a:lnTo>
                      <a:pt x="700" y="1165"/>
                    </a:lnTo>
                    <a:lnTo>
                      <a:pt x="742" y="1190"/>
                    </a:lnTo>
                    <a:lnTo>
                      <a:pt x="806" y="1225"/>
                    </a:lnTo>
                    <a:lnTo>
                      <a:pt x="823" y="1286"/>
                    </a:lnTo>
                    <a:lnTo>
                      <a:pt x="830" y="1325"/>
                    </a:lnTo>
                    <a:lnTo>
                      <a:pt x="851" y="1355"/>
                    </a:lnTo>
                    <a:lnTo>
                      <a:pt x="900" y="1371"/>
                    </a:lnTo>
                    <a:lnTo>
                      <a:pt x="991" y="1371"/>
                    </a:lnTo>
                    <a:lnTo>
                      <a:pt x="1092" y="1370"/>
                    </a:lnTo>
                    <a:lnTo>
                      <a:pt x="1172" y="1379"/>
                    </a:lnTo>
                    <a:lnTo>
                      <a:pt x="1297" y="1418"/>
                    </a:lnTo>
                    <a:lnTo>
                      <a:pt x="1345" y="1427"/>
                    </a:lnTo>
                    <a:lnTo>
                      <a:pt x="1376" y="1425"/>
                    </a:lnTo>
                    <a:lnTo>
                      <a:pt x="1390" y="1407"/>
                    </a:lnTo>
                    <a:lnTo>
                      <a:pt x="1400" y="1382"/>
                    </a:lnTo>
                    <a:lnTo>
                      <a:pt x="1412" y="1349"/>
                    </a:lnTo>
                    <a:lnTo>
                      <a:pt x="1440" y="1317"/>
                    </a:lnTo>
                    <a:lnTo>
                      <a:pt x="1521" y="1256"/>
                    </a:lnTo>
                    <a:lnTo>
                      <a:pt x="1558" y="1218"/>
                    </a:lnTo>
                    <a:lnTo>
                      <a:pt x="1588" y="1177"/>
                    </a:lnTo>
                    <a:lnTo>
                      <a:pt x="1638" y="1088"/>
                    </a:lnTo>
                    <a:lnTo>
                      <a:pt x="1650" y="1042"/>
                    </a:lnTo>
                    <a:lnTo>
                      <a:pt x="1637" y="1002"/>
                    </a:lnTo>
                    <a:lnTo>
                      <a:pt x="1592" y="960"/>
                    </a:lnTo>
                    <a:lnTo>
                      <a:pt x="1506" y="904"/>
                    </a:lnTo>
                    <a:lnTo>
                      <a:pt x="1403" y="809"/>
                    </a:lnTo>
                    <a:lnTo>
                      <a:pt x="1312" y="681"/>
                    </a:lnTo>
                    <a:lnTo>
                      <a:pt x="1237" y="546"/>
                    </a:lnTo>
                    <a:lnTo>
                      <a:pt x="1191" y="435"/>
                    </a:lnTo>
                    <a:lnTo>
                      <a:pt x="1175" y="391"/>
                    </a:lnTo>
                    <a:lnTo>
                      <a:pt x="1149" y="350"/>
                    </a:lnTo>
                    <a:lnTo>
                      <a:pt x="1091" y="275"/>
                    </a:lnTo>
                    <a:lnTo>
                      <a:pt x="1021" y="216"/>
                    </a:lnTo>
                    <a:lnTo>
                      <a:pt x="943" y="190"/>
                    </a:lnTo>
                    <a:lnTo>
                      <a:pt x="880" y="167"/>
                    </a:lnTo>
                    <a:lnTo>
                      <a:pt x="832" y="132"/>
                    </a:lnTo>
                    <a:lnTo>
                      <a:pt x="798" y="79"/>
                    </a:lnTo>
                    <a:lnTo>
                      <a:pt x="776" y="0"/>
                    </a:lnTo>
                    <a:lnTo>
                      <a:pt x="674" y="134"/>
                    </a:lnTo>
                    <a:lnTo>
                      <a:pt x="603" y="206"/>
                    </a:lnTo>
                    <a:lnTo>
                      <a:pt x="555" y="232"/>
                    </a:lnTo>
                    <a:lnTo>
                      <a:pt x="506" y="234"/>
                    </a:lnTo>
                    <a:lnTo>
                      <a:pt x="437" y="232"/>
                    </a:lnTo>
                    <a:lnTo>
                      <a:pt x="409" y="238"/>
                    </a:lnTo>
                    <a:lnTo>
                      <a:pt x="374" y="260"/>
                    </a:lnTo>
                    <a:lnTo>
                      <a:pt x="337" y="291"/>
                    </a:lnTo>
                    <a:lnTo>
                      <a:pt x="308" y="308"/>
                    </a:lnTo>
                    <a:lnTo>
                      <a:pt x="275" y="302"/>
                    </a:lnTo>
                    <a:lnTo>
                      <a:pt x="218" y="260"/>
                    </a:lnTo>
                    <a:lnTo>
                      <a:pt x="97" y="158"/>
                    </a:lnTo>
                    <a:lnTo>
                      <a:pt x="76" y="148"/>
                    </a:lnTo>
                    <a:lnTo>
                      <a:pt x="56" y="148"/>
                    </a:lnTo>
                    <a:lnTo>
                      <a:pt x="29" y="190"/>
                    </a:lnTo>
                    <a:lnTo>
                      <a:pt x="16" y="234"/>
                    </a:lnTo>
                    <a:lnTo>
                      <a:pt x="0" y="266"/>
                    </a:lnTo>
                    <a:lnTo>
                      <a:pt x="179" y="376"/>
                    </a:lnTo>
                    <a:lnTo>
                      <a:pt x="243" y="419"/>
                    </a:lnTo>
                    <a:lnTo>
                      <a:pt x="282" y="459"/>
                    </a:lnTo>
                    <a:lnTo>
                      <a:pt x="311" y="487"/>
                    </a:lnTo>
                    <a:lnTo>
                      <a:pt x="340" y="501"/>
                    </a:lnTo>
                    <a:lnTo>
                      <a:pt x="417" y="507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6" name="Freeform 30"/>
              <p:cNvSpPr>
                <a:spLocks noChangeAspect="1"/>
              </p:cNvSpPr>
              <p:nvPr/>
            </p:nvSpPr>
            <p:spPr bwMode="auto">
              <a:xfrm>
                <a:off x="1858" y="1073"/>
                <a:ext cx="349" cy="301"/>
              </a:xfrm>
              <a:custGeom>
                <a:avLst/>
                <a:gdLst>
                  <a:gd name="T0" fmla="*/ 0 w 1797"/>
                  <a:gd name="T1" fmla="*/ 0 h 1689"/>
                  <a:gd name="T2" fmla="*/ 0 w 1797"/>
                  <a:gd name="T3" fmla="*/ 0 h 1689"/>
                  <a:gd name="T4" fmla="*/ 0 w 1797"/>
                  <a:gd name="T5" fmla="*/ 0 h 1689"/>
                  <a:gd name="T6" fmla="*/ 0 w 1797"/>
                  <a:gd name="T7" fmla="*/ 0 h 1689"/>
                  <a:gd name="T8" fmla="*/ 0 w 1797"/>
                  <a:gd name="T9" fmla="*/ 0 h 1689"/>
                  <a:gd name="T10" fmla="*/ 0 w 1797"/>
                  <a:gd name="T11" fmla="*/ 0 h 1689"/>
                  <a:gd name="T12" fmla="*/ 0 w 1797"/>
                  <a:gd name="T13" fmla="*/ 0 h 1689"/>
                  <a:gd name="T14" fmla="*/ 0 w 1797"/>
                  <a:gd name="T15" fmla="*/ 0 h 1689"/>
                  <a:gd name="T16" fmla="*/ 0 w 1797"/>
                  <a:gd name="T17" fmla="*/ 0 h 1689"/>
                  <a:gd name="T18" fmla="*/ 0 w 1797"/>
                  <a:gd name="T19" fmla="*/ 0 h 1689"/>
                  <a:gd name="T20" fmla="*/ 0 w 1797"/>
                  <a:gd name="T21" fmla="*/ 0 h 1689"/>
                  <a:gd name="T22" fmla="*/ 0 w 1797"/>
                  <a:gd name="T23" fmla="*/ 0 h 1689"/>
                  <a:gd name="T24" fmla="*/ 0 w 1797"/>
                  <a:gd name="T25" fmla="*/ 0 h 1689"/>
                  <a:gd name="T26" fmla="*/ 0 w 1797"/>
                  <a:gd name="T27" fmla="*/ 0 h 1689"/>
                  <a:gd name="T28" fmla="*/ 0 w 1797"/>
                  <a:gd name="T29" fmla="*/ 0 h 1689"/>
                  <a:gd name="T30" fmla="*/ 0 w 1797"/>
                  <a:gd name="T31" fmla="*/ 0 h 1689"/>
                  <a:gd name="T32" fmla="*/ 0 w 1797"/>
                  <a:gd name="T33" fmla="*/ 0 h 1689"/>
                  <a:gd name="T34" fmla="*/ 0 w 1797"/>
                  <a:gd name="T35" fmla="*/ 0 h 1689"/>
                  <a:gd name="T36" fmla="*/ 0 w 1797"/>
                  <a:gd name="T37" fmla="*/ 0 h 1689"/>
                  <a:gd name="T38" fmla="*/ 0 w 1797"/>
                  <a:gd name="T39" fmla="*/ 0 h 1689"/>
                  <a:gd name="T40" fmla="*/ 0 w 1797"/>
                  <a:gd name="T41" fmla="*/ 0 h 1689"/>
                  <a:gd name="T42" fmla="*/ 0 w 1797"/>
                  <a:gd name="T43" fmla="*/ 0 h 1689"/>
                  <a:gd name="T44" fmla="*/ 0 w 1797"/>
                  <a:gd name="T45" fmla="*/ 0 h 1689"/>
                  <a:gd name="T46" fmla="*/ 0 w 1797"/>
                  <a:gd name="T47" fmla="*/ 0 h 1689"/>
                  <a:gd name="T48" fmla="*/ 0 w 1797"/>
                  <a:gd name="T49" fmla="*/ 0 h 1689"/>
                  <a:gd name="T50" fmla="*/ 0 w 1797"/>
                  <a:gd name="T51" fmla="*/ 0 h 1689"/>
                  <a:gd name="T52" fmla="*/ 0 w 1797"/>
                  <a:gd name="T53" fmla="*/ 0 h 1689"/>
                  <a:gd name="T54" fmla="*/ 0 w 1797"/>
                  <a:gd name="T55" fmla="*/ 0 h 1689"/>
                  <a:gd name="T56" fmla="*/ 0 w 1797"/>
                  <a:gd name="T57" fmla="*/ 0 h 1689"/>
                  <a:gd name="T58" fmla="*/ 0 w 1797"/>
                  <a:gd name="T59" fmla="*/ 0 h 1689"/>
                  <a:gd name="T60" fmla="*/ 0 w 1797"/>
                  <a:gd name="T61" fmla="*/ 0 h 1689"/>
                  <a:gd name="T62" fmla="*/ 0 w 1797"/>
                  <a:gd name="T63" fmla="*/ 0 h 1689"/>
                  <a:gd name="T64" fmla="*/ 0 w 1797"/>
                  <a:gd name="T65" fmla="*/ 0 h 1689"/>
                  <a:gd name="T66" fmla="*/ 0 w 1797"/>
                  <a:gd name="T67" fmla="*/ 0 h 1689"/>
                  <a:gd name="T68" fmla="*/ 0 w 1797"/>
                  <a:gd name="T69" fmla="*/ 0 h 1689"/>
                  <a:gd name="T70" fmla="*/ 0 w 1797"/>
                  <a:gd name="T71" fmla="*/ 0 h 1689"/>
                  <a:gd name="T72" fmla="*/ 0 w 1797"/>
                  <a:gd name="T73" fmla="*/ 0 h 1689"/>
                  <a:gd name="T74" fmla="*/ 0 w 1797"/>
                  <a:gd name="T75" fmla="*/ 0 h 1689"/>
                  <a:gd name="T76" fmla="*/ 0 w 1797"/>
                  <a:gd name="T77" fmla="*/ 0 h 1689"/>
                  <a:gd name="T78" fmla="*/ 0 w 1797"/>
                  <a:gd name="T79" fmla="*/ 0 h 1689"/>
                  <a:gd name="T80" fmla="*/ 0 w 1797"/>
                  <a:gd name="T81" fmla="*/ 0 h 1689"/>
                  <a:gd name="T82" fmla="*/ 0 w 1797"/>
                  <a:gd name="T83" fmla="*/ 0 h 1689"/>
                  <a:gd name="T84" fmla="*/ 0 w 1797"/>
                  <a:gd name="T85" fmla="*/ 0 h 1689"/>
                  <a:gd name="T86" fmla="*/ 0 w 1797"/>
                  <a:gd name="T87" fmla="*/ 0 h 1689"/>
                  <a:gd name="T88" fmla="*/ 0 w 1797"/>
                  <a:gd name="T89" fmla="*/ 0 h 1689"/>
                  <a:gd name="T90" fmla="*/ 0 w 1797"/>
                  <a:gd name="T91" fmla="*/ 0 h 1689"/>
                  <a:gd name="T92" fmla="*/ 0 w 1797"/>
                  <a:gd name="T93" fmla="*/ 0 h 1689"/>
                  <a:gd name="T94" fmla="*/ 0 w 1797"/>
                  <a:gd name="T95" fmla="*/ 0 h 1689"/>
                  <a:gd name="T96" fmla="*/ 0 w 1797"/>
                  <a:gd name="T97" fmla="*/ 0 h 1689"/>
                  <a:gd name="T98" fmla="*/ 0 w 1797"/>
                  <a:gd name="T99" fmla="*/ 0 h 1689"/>
                  <a:gd name="T100" fmla="*/ 0 w 1797"/>
                  <a:gd name="T101" fmla="*/ 0 h 168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797"/>
                  <a:gd name="T154" fmla="*/ 0 h 1689"/>
                  <a:gd name="T155" fmla="*/ 1797 w 1797"/>
                  <a:gd name="T156" fmla="*/ 1689 h 168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797" h="1689">
                    <a:moveTo>
                      <a:pt x="1600" y="626"/>
                    </a:moveTo>
                    <a:lnTo>
                      <a:pt x="1476" y="625"/>
                    </a:lnTo>
                    <a:lnTo>
                      <a:pt x="1423" y="603"/>
                    </a:lnTo>
                    <a:lnTo>
                      <a:pt x="1366" y="562"/>
                    </a:lnTo>
                    <a:lnTo>
                      <a:pt x="1320" y="503"/>
                    </a:lnTo>
                    <a:lnTo>
                      <a:pt x="1313" y="434"/>
                    </a:lnTo>
                    <a:lnTo>
                      <a:pt x="1350" y="353"/>
                    </a:lnTo>
                    <a:lnTo>
                      <a:pt x="1447" y="266"/>
                    </a:lnTo>
                    <a:lnTo>
                      <a:pt x="1541" y="182"/>
                    </a:lnTo>
                    <a:lnTo>
                      <a:pt x="1575" y="128"/>
                    </a:lnTo>
                    <a:lnTo>
                      <a:pt x="1571" y="112"/>
                    </a:lnTo>
                    <a:lnTo>
                      <a:pt x="1563" y="104"/>
                    </a:lnTo>
                    <a:lnTo>
                      <a:pt x="1518" y="124"/>
                    </a:lnTo>
                    <a:lnTo>
                      <a:pt x="1474" y="137"/>
                    </a:lnTo>
                    <a:lnTo>
                      <a:pt x="1454" y="132"/>
                    </a:lnTo>
                    <a:lnTo>
                      <a:pt x="1436" y="120"/>
                    </a:lnTo>
                    <a:lnTo>
                      <a:pt x="1402" y="72"/>
                    </a:lnTo>
                    <a:lnTo>
                      <a:pt x="1375" y="0"/>
                    </a:lnTo>
                    <a:lnTo>
                      <a:pt x="1379" y="41"/>
                    </a:lnTo>
                    <a:lnTo>
                      <a:pt x="1362" y="72"/>
                    </a:lnTo>
                    <a:lnTo>
                      <a:pt x="1326" y="92"/>
                    </a:lnTo>
                    <a:lnTo>
                      <a:pt x="1278" y="113"/>
                    </a:lnTo>
                    <a:lnTo>
                      <a:pt x="1215" y="130"/>
                    </a:lnTo>
                    <a:lnTo>
                      <a:pt x="1139" y="132"/>
                    </a:lnTo>
                    <a:lnTo>
                      <a:pt x="1063" y="120"/>
                    </a:lnTo>
                    <a:lnTo>
                      <a:pt x="983" y="95"/>
                    </a:lnTo>
                    <a:lnTo>
                      <a:pt x="929" y="63"/>
                    </a:lnTo>
                    <a:lnTo>
                      <a:pt x="933" y="172"/>
                    </a:lnTo>
                    <a:lnTo>
                      <a:pt x="925" y="257"/>
                    </a:lnTo>
                    <a:lnTo>
                      <a:pt x="906" y="320"/>
                    </a:lnTo>
                    <a:lnTo>
                      <a:pt x="881" y="368"/>
                    </a:lnTo>
                    <a:lnTo>
                      <a:pt x="849" y="398"/>
                    </a:lnTo>
                    <a:lnTo>
                      <a:pt x="812" y="421"/>
                    </a:lnTo>
                    <a:lnTo>
                      <a:pt x="726" y="453"/>
                    </a:lnTo>
                    <a:lnTo>
                      <a:pt x="552" y="526"/>
                    </a:lnTo>
                    <a:lnTo>
                      <a:pt x="384" y="626"/>
                    </a:lnTo>
                    <a:lnTo>
                      <a:pt x="305" y="679"/>
                    </a:lnTo>
                    <a:lnTo>
                      <a:pt x="225" y="719"/>
                    </a:lnTo>
                    <a:lnTo>
                      <a:pt x="144" y="741"/>
                    </a:lnTo>
                    <a:lnTo>
                      <a:pt x="70" y="735"/>
                    </a:lnTo>
                    <a:lnTo>
                      <a:pt x="27" y="711"/>
                    </a:lnTo>
                    <a:lnTo>
                      <a:pt x="0" y="678"/>
                    </a:lnTo>
                    <a:lnTo>
                      <a:pt x="87" y="839"/>
                    </a:lnTo>
                    <a:lnTo>
                      <a:pt x="112" y="923"/>
                    </a:lnTo>
                    <a:lnTo>
                      <a:pt x="141" y="972"/>
                    </a:lnTo>
                    <a:lnTo>
                      <a:pt x="215" y="1042"/>
                    </a:lnTo>
                    <a:lnTo>
                      <a:pt x="264" y="1097"/>
                    </a:lnTo>
                    <a:lnTo>
                      <a:pt x="287" y="1144"/>
                    </a:lnTo>
                    <a:lnTo>
                      <a:pt x="337" y="1203"/>
                    </a:lnTo>
                    <a:lnTo>
                      <a:pt x="362" y="1271"/>
                    </a:lnTo>
                    <a:lnTo>
                      <a:pt x="381" y="1324"/>
                    </a:lnTo>
                    <a:lnTo>
                      <a:pt x="425" y="1397"/>
                    </a:lnTo>
                    <a:lnTo>
                      <a:pt x="494" y="1457"/>
                    </a:lnTo>
                    <a:lnTo>
                      <a:pt x="536" y="1473"/>
                    </a:lnTo>
                    <a:lnTo>
                      <a:pt x="578" y="1473"/>
                    </a:lnTo>
                    <a:lnTo>
                      <a:pt x="873" y="1440"/>
                    </a:lnTo>
                    <a:lnTo>
                      <a:pt x="1011" y="1452"/>
                    </a:lnTo>
                    <a:lnTo>
                      <a:pt x="1055" y="1473"/>
                    </a:lnTo>
                    <a:lnTo>
                      <a:pt x="1069" y="1509"/>
                    </a:lnTo>
                    <a:lnTo>
                      <a:pt x="1075" y="1577"/>
                    </a:lnTo>
                    <a:lnTo>
                      <a:pt x="1099" y="1621"/>
                    </a:lnTo>
                    <a:lnTo>
                      <a:pt x="1134" y="1640"/>
                    </a:lnTo>
                    <a:lnTo>
                      <a:pt x="1175" y="1634"/>
                    </a:lnTo>
                    <a:lnTo>
                      <a:pt x="1265" y="1614"/>
                    </a:lnTo>
                    <a:lnTo>
                      <a:pt x="1306" y="1625"/>
                    </a:lnTo>
                    <a:lnTo>
                      <a:pt x="1336" y="1656"/>
                    </a:lnTo>
                    <a:lnTo>
                      <a:pt x="1359" y="1673"/>
                    </a:lnTo>
                    <a:lnTo>
                      <a:pt x="1395" y="1685"/>
                    </a:lnTo>
                    <a:lnTo>
                      <a:pt x="1442" y="1689"/>
                    </a:lnTo>
                    <a:lnTo>
                      <a:pt x="1492" y="1681"/>
                    </a:lnTo>
                    <a:lnTo>
                      <a:pt x="1547" y="1662"/>
                    </a:lnTo>
                    <a:lnTo>
                      <a:pt x="1592" y="1630"/>
                    </a:lnTo>
                    <a:lnTo>
                      <a:pt x="1634" y="1582"/>
                    </a:lnTo>
                    <a:lnTo>
                      <a:pt x="1663" y="1516"/>
                    </a:lnTo>
                    <a:lnTo>
                      <a:pt x="1687" y="1404"/>
                    </a:lnTo>
                    <a:lnTo>
                      <a:pt x="1683" y="1348"/>
                    </a:lnTo>
                    <a:lnTo>
                      <a:pt x="1653" y="1336"/>
                    </a:lnTo>
                    <a:lnTo>
                      <a:pt x="1608" y="1347"/>
                    </a:lnTo>
                    <a:lnTo>
                      <a:pt x="1564" y="1355"/>
                    </a:lnTo>
                    <a:lnTo>
                      <a:pt x="1536" y="1352"/>
                    </a:lnTo>
                    <a:lnTo>
                      <a:pt x="1458" y="1276"/>
                    </a:lnTo>
                    <a:lnTo>
                      <a:pt x="1411" y="1219"/>
                    </a:lnTo>
                    <a:lnTo>
                      <a:pt x="1391" y="1181"/>
                    </a:lnTo>
                    <a:lnTo>
                      <a:pt x="1400" y="1152"/>
                    </a:lnTo>
                    <a:lnTo>
                      <a:pt x="1428" y="1120"/>
                    </a:lnTo>
                    <a:lnTo>
                      <a:pt x="1522" y="1046"/>
                    </a:lnTo>
                    <a:lnTo>
                      <a:pt x="1555" y="998"/>
                    </a:lnTo>
                    <a:lnTo>
                      <a:pt x="1564" y="966"/>
                    </a:lnTo>
                    <a:lnTo>
                      <a:pt x="1564" y="931"/>
                    </a:lnTo>
                    <a:lnTo>
                      <a:pt x="1568" y="869"/>
                    </a:lnTo>
                    <a:lnTo>
                      <a:pt x="1586" y="834"/>
                    </a:lnTo>
                    <a:lnTo>
                      <a:pt x="1627" y="824"/>
                    </a:lnTo>
                    <a:lnTo>
                      <a:pt x="1689" y="850"/>
                    </a:lnTo>
                    <a:lnTo>
                      <a:pt x="1749" y="876"/>
                    </a:lnTo>
                    <a:lnTo>
                      <a:pt x="1780" y="874"/>
                    </a:lnTo>
                    <a:lnTo>
                      <a:pt x="1796" y="850"/>
                    </a:lnTo>
                    <a:lnTo>
                      <a:pt x="1797" y="810"/>
                    </a:lnTo>
                    <a:lnTo>
                      <a:pt x="1785" y="742"/>
                    </a:lnTo>
                    <a:lnTo>
                      <a:pt x="1744" y="725"/>
                    </a:lnTo>
                    <a:lnTo>
                      <a:pt x="1715" y="723"/>
                    </a:lnTo>
                    <a:lnTo>
                      <a:pt x="1680" y="707"/>
                    </a:lnTo>
                    <a:lnTo>
                      <a:pt x="1641" y="678"/>
                    </a:lnTo>
                    <a:lnTo>
                      <a:pt x="1600" y="626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7" name="Freeform 31"/>
              <p:cNvSpPr>
                <a:spLocks noChangeAspect="1"/>
              </p:cNvSpPr>
              <p:nvPr/>
            </p:nvSpPr>
            <p:spPr bwMode="auto">
              <a:xfrm>
                <a:off x="2128" y="1176"/>
                <a:ext cx="268" cy="308"/>
              </a:xfrm>
              <a:custGeom>
                <a:avLst/>
                <a:gdLst>
                  <a:gd name="T0" fmla="*/ 0 w 1385"/>
                  <a:gd name="T1" fmla="*/ 0 h 1723"/>
                  <a:gd name="T2" fmla="*/ 0 w 1385"/>
                  <a:gd name="T3" fmla="*/ 0 h 1723"/>
                  <a:gd name="T4" fmla="*/ 0 w 1385"/>
                  <a:gd name="T5" fmla="*/ 0 h 1723"/>
                  <a:gd name="T6" fmla="*/ 0 w 1385"/>
                  <a:gd name="T7" fmla="*/ 0 h 1723"/>
                  <a:gd name="T8" fmla="*/ 0 w 1385"/>
                  <a:gd name="T9" fmla="*/ 0 h 1723"/>
                  <a:gd name="T10" fmla="*/ 0 w 1385"/>
                  <a:gd name="T11" fmla="*/ 0 h 1723"/>
                  <a:gd name="T12" fmla="*/ 0 w 1385"/>
                  <a:gd name="T13" fmla="*/ 0 h 1723"/>
                  <a:gd name="T14" fmla="*/ 0 w 1385"/>
                  <a:gd name="T15" fmla="*/ 0 h 1723"/>
                  <a:gd name="T16" fmla="*/ 0 w 1385"/>
                  <a:gd name="T17" fmla="*/ 0 h 1723"/>
                  <a:gd name="T18" fmla="*/ 0 w 1385"/>
                  <a:gd name="T19" fmla="*/ 0 h 1723"/>
                  <a:gd name="T20" fmla="*/ 0 w 1385"/>
                  <a:gd name="T21" fmla="*/ 0 h 1723"/>
                  <a:gd name="T22" fmla="*/ 0 w 1385"/>
                  <a:gd name="T23" fmla="*/ 0 h 1723"/>
                  <a:gd name="T24" fmla="*/ 0 w 1385"/>
                  <a:gd name="T25" fmla="*/ 0 h 1723"/>
                  <a:gd name="T26" fmla="*/ 0 w 1385"/>
                  <a:gd name="T27" fmla="*/ 0 h 1723"/>
                  <a:gd name="T28" fmla="*/ 0 w 1385"/>
                  <a:gd name="T29" fmla="*/ 0 h 1723"/>
                  <a:gd name="T30" fmla="*/ 0 w 1385"/>
                  <a:gd name="T31" fmla="*/ 0 h 1723"/>
                  <a:gd name="T32" fmla="*/ 0 w 1385"/>
                  <a:gd name="T33" fmla="*/ 0 h 1723"/>
                  <a:gd name="T34" fmla="*/ 0 w 1385"/>
                  <a:gd name="T35" fmla="*/ 0 h 1723"/>
                  <a:gd name="T36" fmla="*/ 0 w 1385"/>
                  <a:gd name="T37" fmla="*/ 0 h 1723"/>
                  <a:gd name="T38" fmla="*/ 0 w 1385"/>
                  <a:gd name="T39" fmla="*/ 0 h 1723"/>
                  <a:gd name="T40" fmla="*/ 0 w 1385"/>
                  <a:gd name="T41" fmla="*/ 0 h 1723"/>
                  <a:gd name="T42" fmla="*/ 0 w 1385"/>
                  <a:gd name="T43" fmla="*/ 0 h 1723"/>
                  <a:gd name="T44" fmla="*/ 0 w 1385"/>
                  <a:gd name="T45" fmla="*/ 0 h 1723"/>
                  <a:gd name="T46" fmla="*/ 0 w 1385"/>
                  <a:gd name="T47" fmla="*/ 0 h 1723"/>
                  <a:gd name="T48" fmla="*/ 0 w 1385"/>
                  <a:gd name="T49" fmla="*/ 0 h 1723"/>
                  <a:gd name="T50" fmla="*/ 0 w 1385"/>
                  <a:gd name="T51" fmla="*/ 0 h 1723"/>
                  <a:gd name="T52" fmla="*/ 0 w 1385"/>
                  <a:gd name="T53" fmla="*/ 0 h 1723"/>
                  <a:gd name="T54" fmla="*/ 0 w 1385"/>
                  <a:gd name="T55" fmla="*/ 0 h 1723"/>
                  <a:gd name="T56" fmla="*/ 0 w 1385"/>
                  <a:gd name="T57" fmla="*/ 0 h 1723"/>
                  <a:gd name="T58" fmla="*/ 0 w 1385"/>
                  <a:gd name="T59" fmla="*/ 0 h 1723"/>
                  <a:gd name="T60" fmla="*/ 0 w 1385"/>
                  <a:gd name="T61" fmla="*/ 0 h 1723"/>
                  <a:gd name="T62" fmla="*/ 0 w 1385"/>
                  <a:gd name="T63" fmla="*/ 0 h 1723"/>
                  <a:gd name="T64" fmla="*/ 0 w 1385"/>
                  <a:gd name="T65" fmla="*/ 0 h 1723"/>
                  <a:gd name="T66" fmla="*/ 0 w 1385"/>
                  <a:gd name="T67" fmla="*/ 0 h 1723"/>
                  <a:gd name="T68" fmla="*/ 0 w 1385"/>
                  <a:gd name="T69" fmla="*/ 0 h 1723"/>
                  <a:gd name="T70" fmla="*/ 0 w 1385"/>
                  <a:gd name="T71" fmla="*/ 0 h 1723"/>
                  <a:gd name="T72" fmla="*/ 0 w 1385"/>
                  <a:gd name="T73" fmla="*/ 0 h 1723"/>
                  <a:gd name="T74" fmla="*/ 0 w 1385"/>
                  <a:gd name="T75" fmla="*/ 0 h 1723"/>
                  <a:gd name="T76" fmla="*/ 0 w 1385"/>
                  <a:gd name="T77" fmla="*/ 0 h 1723"/>
                  <a:gd name="T78" fmla="*/ 0 w 1385"/>
                  <a:gd name="T79" fmla="*/ 0 h 1723"/>
                  <a:gd name="T80" fmla="*/ 0 w 1385"/>
                  <a:gd name="T81" fmla="*/ 0 h 1723"/>
                  <a:gd name="T82" fmla="*/ 0 w 1385"/>
                  <a:gd name="T83" fmla="*/ 0 h 1723"/>
                  <a:gd name="T84" fmla="*/ 0 w 1385"/>
                  <a:gd name="T85" fmla="*/ 0 h 1723"/>
                  <a:gd name="T86" fmla="*/ 0 w 1385"/>
                  <a:gd name="T87" fmla="*/ 0 h 1723"/>
                  <a:gd name="T88" fmla="*/ 0 w 1385"/>
                  <a:gd name="T89" fmla="*/ 0 h 1723"/>
                  <a:gd name="T90" fmla="*/ 0 w 1385"/>
                  <a:gd name="T91" fmla="*/ 0 h 1723"/>
                  <a:gd name="T92" fmla="*/ 0 w 1385"/>
                  <a:gd name="T93" fmla="*/ 0 h 1723"/>
                  <a:gd name="T94" fmla="*/ 0 w 1385"/>
                  <a:gd name="T95" fmla="*/ 0 h 1723"/>
                  <a:gd name="T96" fmla="*/ 0 w 1385"/>
                  <a:gd name="T97" fmla="*/ 0 h 1723"/>
                  <a:gd name="T98" fmla="*/ 0 w 1385"/>
                  <a:gd name="T99" fmla="*/ 0 h 1723"/>
                  <a:gd name="T100" fmla="*/ 0 w 1385"/>
                  <a:gd name="T101" fmla="*/ 0 h 1723"/>
                  <a:gd name="T102" fmla="*/ 0 w 1385"/>
                  <a:gd name="T103" fmla="*/ 0 h 1723"/>
                  <a:gd name="T104" fmla="*/ 0 w 1385"/>
                  <a:gd name="T105" fmla="*/ 0 h 1723"/>
                  <a:gd name="T106" fmla="*/ 0 w 1385"/>
                  <a:gd name="T107" fmla="*/ 0 h 1723"/>
                  <a:gd name="T108" fmla="*/ 0 w 1385"/>
                  <a:gd name="T109" fmla="*/ 0 h 1723"/>
                  <a:gd name="T110" fmla="*/ 0 w 1385"/>
                  <a:gd name="T111" fmla="*/ 0 h 1723"/>
                  <a:gd name="T112" fmla="*/ 0 w 1385"/>
                  <a:gd name="T113" fmla="*/ 0 h 172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85"/>
                  <a:gd name="T172" fmla="*/ 0 h 1723"/>
                  <a:gd name="T173" fmla="*/ 1385 w 1385"/>
                  <a:gd name="T174" fmla="*/ 1723 h 172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85" h="1723">
                    <a:moveTo>
                      <a:pt x="1369" y="1105"/>
                    </a:moveTo>
                    <a:lnTo>
                      <a:pt x="1309" y="1106"/>
                    </a:lnTo>
                    <a:lnTo>
                      <a:pt x="1221" y="1106"/>
                    </a:lnTo>
                    <a:lnTo>
                      <a:pt x="1171" y="1090"/>
                    </a:lnTo>
                    <a:lnTo>
                      <a:pt x="1151" y="1059"/>
                    </a:lnTo>
                    <a:lnTo>
                      <a:pt x="1143" y="1021"/>
                    </a:lnTo>
                    <a:lnTo>
                      <a:pt x="1127" y="960"/>
                    </a:lnTo>
                    <a:lnTo>
                      <a:pt x="1060" y="924"/>
                    </a:lnTo>
                    <a:lnTo>
                      <a:pt x="1019" y="901"/>
                    </a:lnTo>
                    <a:lnTo>
                      <a:pt x="1001" y="869"/>
                    </a:lnTo>
                    <a:lnTo>
                      <a:pt x="1007" y="822"/>
                    </a:lnTo>
                    <a:lnTo>
                      <a:pt x="1035" y="761"/>
                    </a:lnTo>
                    <a:lnTo>
                      <a:pt x="1069" y="694"/>
                    </a:lnTo>
                    <a:lnTo>
                      <a:pt x="1087" y="645"/>
                    </a:lnTo>
                    <a:lnTo>
                      <a:pt x="1079" y="610"/>
                    </a:lnTo>
                    <a:lnTo>
                      <a:pt x="1043" y="589"/>
                    </a:lnTo>
                    <a:lnTo>
                      <a:pt x="967" y="555"/>
                    </a:lnTo>
                    <a:lnTo>
                      <a:pt x="950" y="533"/>
                    </a:lnTo>
                    <a:lnTo>
                      <a:pt x="947" y="494"/>
                    </a:lnTo>
                    <a:lnTo>
                      <a:pt x="943" y="460"/>
                    </a:lnTo>
                    <a:lnTo>
                      <a:pt x="930" y="444"/>
                    </a:lnTo>
                    <a:lnTo>
                      <a:pt x="860" y="437"/>
                    </a:lnTo>
                    <a:lnTo>
                      <a:pt x="822" y="429"/>
                    </a:lnTo>
                    <a:lnTo>
                      <a:pt x="802" y="413"/>
                    </a:lnTo>
                    <a:lnTo>
                      <a:pt x="808" y="349"/>
                    </a:lnTo>
                    <a:lnTo>
                      <a:pt x="822" y="305"/>
                    </a:lnTo>
                    <a:lnTo>
                      <a:pt x="823" y="269"/>
                    </a:lnTo>
                    <a:lnTo>
                      <a:pt x="802" y="247"/>
                    </a:lnTo>
                    <a:lnTo>
                      <a:pt x="738" y="243"/>
                    </a:lnTo>
                    <a:lnTo>
                      <a:pt x="661" y="236"/>
                    </a:lnTo>
                    <a:lnTo>
                      <a:pt x="632" y="221"/>
                    </a:lnTo>
                    <a:lnTo>
                      <a:pt x="603" y="192"/>
                    </a:lnTo>
                    <a:lnTo>
                      <a:pt x="564" y="154"/>
                    </a:lnTo>
                    <a:lnTo>
                      <a:pt x="500" y="111"/>
                    </a:lnTo>
                    <a:lnTo>
                      <a:pt x="321" y="0"/>
                    </a:lnTo>
                    <a:lnTo>
                      <a:pt x="279" y="28"/>
                    </a:lnTo>
                    <a:lnTo>
                      <a:pt x="208" y="42"/>
                    </a:lnTo>
                    <a:lnTo>
                      <a:pt x="247" y="91"/>
                    </a:lnTo>
                    <a:lnTo>
                      <a:pt x="286" y="120"/>
                    </a:lnTo>
                    <a:lnTo>
                      <a:pt x="321" y="136"/>
                    </a:lnTo>
                    <a:lnTo>
                      <a:pt x="350" y="139"/>
                    </a:lnTo>
                    <a:lnTo>
                      <a:pt x="391" y="157"/>
                    </a:lnTo>
                    <a:lnTo>
                      <a:pt x="403" y="223"/>
                    </a:lnTo>
                    <a:lnTo>
                      <a:pt x="402" y="264"/>
                    </a:lnTo>
                    <a:lnTo>
                      <a:pt x="386" y="287"/>
                    </a:lnTo>
                    <a:lnTo>
                      <a:pt x="355" y="291"/>
                    </a:lnTo>
                    <a:lnTo>
                      <a:pt x="297" y="264"/>
                    </a:lnTo>
                    <a:lnTo>
                      <a:pt x="233" y="239"/>
                    </a:lnTo>
                    <a:lnTo>
                      <a:pt x="192" y="247"/>
                    </a:lnTo>
                    <a:lnTo>
                      <a:pt x="174" y="284"/>
                    </a:lnTo>
                    <a:lnTo>
                      <a:pt x="170" y="347"/>
                    </a:lnTo>
                    <a:lnTo>
                      <a:pt x="170" y="380"/>
                    </a:lnTo>
                    <a:lnTo>
                      <a:pt x="161" y="411"/>
                    </a:lnTo>
                    <a:lnTo>
                      <a:pt x="128" y="460"/>
                    </a:lnTo>
                    <a:lnTo>
                      <a:pt x="34" y="536"/>
                    </a:lnTo>
                    <a:lnTo>
                      <a:pt x="6" y="565"/>
                    </a:lnTo>
                    <a:lnTo>
                      <a:pt x="0" y="596"/>
                    </a:lnTo>
                    <a:lnTo>
                      <a:pt x="17" y="632"/>
                    </a:lnTo>
                    <a:lnTo>
                      <a:pt x="64" y="689"/>
                    </a:lnTo>
                    <a:lnTo>
                      <a:pt x="142" y="765"/>
                    </a:lnTo>
                    <a:lnTo>
                      <a:pt x="170" y="769"/>
                    </a:lnTo>
                    <a:lnTo>
                      <a:pt x="214" y="761"/>
                    </a:lnTo>
                    <a:lnTo>
                      <a:pt x="259" y="752"/>
                    </a:lnTo>
                    <a:lnTo>
                      <a:pt x="289" y="764"/>
                    </a:lnTo>
                    <a:lnTo>
                      <a:pt x="293" y="818"/>
                    </a:lnTo>
                    <a:lnTo>
                      <a:pt x="269" y="931"/>
                    </a:lnTo>
                    <a:lnTo>
                      <a:pt x="245" y="992"/>
                    </a:lnTo>
                    <a:lnTo>
                      <a:pt x="208" y="1040"/>
                    </a:lnTo>
                    <a:lnTo>
                      <a:pt x="202" y="1095"/>
                    </a:lnTo>
                    <a:lnTo>
                      <a:pt x="209" y="1142"/>
                    </a:lnTo>
                    <a:lnTo>
                      <a:pt x="237" y="1181"/>
                    </a:lnTo>
                    <a:lnTo>
                      <a:pt x="279" y="1211"/>
                    </a:lnTo>
                    <a:lnTo>
                      <a:pt x="321" y="1239"/>
                    </a:lnTo>
                    <a:lnTo>
                      <a:pt x="342" y="1268"/>
                    </a:lnTo>
                    <a:lnTo>
                      <a:pt x="345" y="1300"/>
                    </a:lnTo>
                    <a:lnTo>
                      <a:pt x="338" y="1345"/>
                    </a:lnTo>
                    <a:lnTo>
                      <a:pt x="333" y="1397"/>
                    </a:lnTo>
                    <a:lnTo>
                      <a:pt x="343" y="1452"/>
                    </a:lnTo>
                    <a:lnTo>
                      <a:pt x="398" y="1575"/>
                    </a:lnTo>
                    <a:lnTo>
                      <a:pt x="455" y="1647"/>
                    </a:lnTo>
                    <a:lnTo>
                      <a:pt x="481" y="1648"/>
                    </a:lnTo>
                    <a:lnTo>
                      <a:pt x="518" y="1628"/>
                    </a:lnTo>
                    <a:lnTo>
                      <a:pt x="558" y="1607"/>
                    </a:lnTo>
                    <a:lnTo>
                      <a:pt x="577" y="1607"/>
                    </a:lnTo>
                    <a:lnTo>
                      <a:pt x="591" y="1628"/>
                    </a:lnTo>
                    <a:lnTo>
                      <a:pt x="591" y="1664"/>
                    </a:lnTo>
                    <a:lnTo>
                      <a:pt x="593" y="1702"/>
                    </a:lnTo>
                    <a:lnTo>
                      <a:pt x="607" y="1723"/>
                    </a:lnTo>
                    <a:lnTo>
                      <a:pt x="639" y="1714"/>
                    </a:lnTo>
                    <a:lnTo>
                      <a:pt x="682" y="1673"/>
                    </a:lnTo>
                    <a:lnTo>
                      <a:pt x="734" y="1628"/>
                    </a:lnTo>
                    <a:lnTo>
                      <a:pt x="775" y="1607"/>
                    </a:lnTo>
                    <a:lnTo>
                      <a:pt x="808" y="1607"/>
                    </a:lnTo>
                    <a:lnTo>
                      <a:pt x="832" y="1624"/>
                    </a:lnTo>
                    <a:lnTo>
                      <a:pt x="876" y="1659"/>
                    </a:lnTo>
                    <a:lnTo>
                      <a:pt x="939" y="1664"/>
                    </a:lnTo>
                    <a:lnTo>
                      <a:pt x="995" y="1671"/>
                    </a:lnTo>
                    <a:lnTo>
                      <a:pt x="1023" y="1698"/>
                    </a:lnTo>
                    <a:lnTo>
                      <a:pt x="1035" y="1708"/>
                    </a:lnTo>
                    <a:lnTo>
                      <a:pt x="1056" y="1716"/>
                    </a:lnTo>
                    <a:lnTo>
                      <a:pt x="1087" y="1707"/>
                    </a:lnTo>
                    <a:lnTo>
                      <a:pt x="1127" y="1682"/>
                    </a:lnTo>
                    <a:lnTo>
                      <a:pt x="1184" y="1628"/>
                    </a:lnTo>
                    <a:lnTo>
                      <a:pt x="1196" y="1596"/>
                    </a:lnTo>
                    <a:lnTo>
                      <a:pt x="1197" y="1548"/>
                    </a:lnTo>
                    <a:lnTo>
                      <a:pt x="1216" y="1448"/>
                    </a:lnTo>
                    <a:lnTo>
                      <a:pt x="1269" y="1391"/>
                    </a:lnTo>
                    <a:lnTo>
                      <a:pt x="1313" y="1358"/>
                    </a:lnTo>
                    <a:lnTo>
                      <a:pt x="1309" y="1310"/>
                    </a:lnTo>
                    <a:lnTo>
                      <a:pt x="1308" y="1275"/>
                    </a:lnTo>
                    <a:lnTo>
                      <a:pt x="1319" y="1252"/>
                    </a:lnTo>
                    <a:lnTo>
                      <a:pt x="1360" y="1211"/>
                    </a:lnTo>
                    <a:lnTo>
                      <a:pt x="1385" y="1165"/>
                    </a:lnTo>
                    <a:lnTo>
                      <a:pt x="1369" y="1105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8" name="Freeform 32"/>
              <p:cNvSpPr>
                <a:spLocks noChangeAspect="1"/>
              </p:cNvSpPr>
              <p:nvPr/>
            </p:nvSpPr>
            <p:spPr bwMode="auto">
              <a:xfrm>
                <a:off x="2226" y="1547"/>
                <a:ext cx="246" cy="290"/>
              </a:xfrm>
              <a:custGeom>
                <a:avLst/>
                <a:gdLst>
                  <a:gd name="T0" fmla="*/ 0 w 1278"/>
                  <a:gd name="T1" fmla="*/ 0 h 1618"/>
                  <a:gd name="T2" fmla="*/ 0 w 1278"/>
                  <a:gd name="T3" fmla="*/ 0 h 1618"/>
                  <a:gd name="T4" fmla="*/ 0 w 1278"/>
                  <a:gd name="T5" fmla="*/ 0 h 1618"/>
                  <a:gd name="T6" fmla="*/ 0 w 1278"/>
                  <a:gd name="T7" fmla="*/ 0 h 1618"/>
                  <a:gd name="T8" fmla="*/ 0 w 1278"/>
                  <a:gd name="T9" fmla="*/ 0 h 1618"/>
                  <a:gd name="T10" fmla="*/ 0 w 1278"/>
                  <a:gd name="T11" fmla="*/ 0 h 1618"/>
                  <a:gd name="T12" fmla="*/ 0 w 1278"/>
                  <a:gd name="T13" fmla="*/ 0 h 1618"/>
                  <a:gd name="T14" fmla="*/ 0 w 1278"/>
                  <a:gd name="T15" fmla="*/ 0 h 1618"/>
                  <a:gd name="T16" fmla="*/ 0 w 1278"/>
                  <a:gd name="T17" fmla="*/ 0 h 1618"/>
                  <a:gd name="T18" fmla="*/ 0 w 1278"/>
                  <a:gd name="T19" fmla="*/ 0 h 1618"/>
                  <a:gd name="T20" fmla="*/ 0 w 1278"/>
                  <a:gd name="T21" fmla="*/ 0 h 1618"/>
                  <a:gd name="T22" fmla="*/ 0 w 1278"/>
                  <a:gd name="T23" fmla="*/ 0 h 1618"/>
                  <a:gd name="T24" fmla="*/ 0 w 1278"/>
                  <a:gd name="T25" fmla="*/ 0 h 1618"/>
                  <a:gd name="T26" fmla="*/ 0 w 1278"/>
                  <a:gd name="T27" fmla="*/ 0 h 1618"/>
                  <a:gd name="T28" fmla="*/ 0 w 1278"/>
                  <a:gd name="T29" fmla="*/ 0 h 1618"/>
                  <a:gd name="T30" fmla="*/ 0 w 1278"/>
                  <a:gd name="T31" fmla="*/ 0 h 1618"/>
                  <a:gd name="T32" fmla="*/ 0 w 1278"/>
                  <a:gd name="T33" fmla="*/ 0 h 1618"/>
                  <a:gd name="T34" fmla="*/ 0 w 1278"/>
                  <a:gd name="T35" fmla="*/ 0 h 1618"/>
                  <a:gd name="T36" fmla="*/ 0 w 1278"/>
                  <a:gd name="T37" fmla="*/ 0 h 1618"/>
                  <a:gd name="T38" fmla="*/ 0 w 1278"/>
                  <a:gd name="T39" fmla="*/ 0 h 1618"/>
                  <a:gd name="T40" fmla="*/ 0 w 1278"/>
                  <a:gd name="T41" fmla="*/ 0 h 1618"/>
                  <a:gd name="T42" fmla="*/ 0 w 1278"/>
                  <a:gd name="T43" fmla="*/ 0 h 1618"/>
                  <a:gd name="T44" fmla="*/ 0 w 1278"/>
                  <a:gd name="T45" fmla="*/ 0 h 1618"/>
                  <a:gd name="T46" fmla="*/ 0 w 1278"/>
                  <a:gd name="T47" fmla="*/ 0 h 1618"/>
                  <a:gd name="T48" fmla="*/ 0 w 1278"/>
                  <a:gd name="T49" fmla="*/ 0 h 1618"/>
                  <a:gd name="T50" fmla="*/ 0 w 1278"/>
                  <a:gd name="T51" fmla="*/ 0 h 1618"/>
                  <a:gd name="T52" fmla="*/ 0 w 1278"/>
                  <a:gd name="T53" fmla="*/ 0 h 1618"/>
                  <a:gd name="T54" fmla="*/ 0 w 1278"/>
                  <a:gd name="T55" fmla="*/ 0 h 1618"/>
                  <a:gd name="T56" fmla="*/ 0 w 1278"/>
                  <a:gd name="T57" fmla="*/ 0 h 1618"/>
                  <a:gd name="T58" fmla="*/ 0 w 1278"/>
                  <a:gd name="T59" fmla="*/ 0 h 1618"/>
                  <a:gd name="T60" fmla="*/ 0 w 1278"/>
                  <a:gd name="T61" fmla="*/ 0 h 1618"/>
                  <a:gd name="T62" fmla="*/ 0 w 1278"/>
                  <a:gd name="T63" fmla="*/ 0 h 1618"/>
                  <a:gd name="T64" fmla="*/ 0 w 1278"/>
                  <a:gd name="T65" fmla="*/ 0 h 1618"/>
                  <a:gd name="T66" fmla="*/ 0 w 1278"/>
                  <a:gd name="T67" fmla="*/ 0 h 1618"/>
                  <a:gd name="T68" fmla="*/ 0 w 1278"/>
                  <a:gd name="T69" fmla="*/ 0 h 16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8"/>
                  <a:gd name="T106" fmla="*/ 0 h 1618"/>
                  <a:gd name="T107" fmla="*/ 1278 w 1278"/>
                  <a:gd name="T108" fmla="*/ 1618 h 16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8" h="1618">
                    <a:moveTo>
                      <a:pt x="389" y="208"/>
                    </a:moveTo>
                    <a:lnTo>
                      <a:pt x="341" y="227"/>
                    </a:lnTo>
                    <a:lnTo>
                      <a:pt x="308" y="263"/>
                    </a:lnTo>
                    <a:lnTo>
                      <a:pt x="292" y="311"/>
                    </a:lnTo>
                    <a:lnTo>
                      <a:pt x="289" y="376"/>
                    </a:lnTo>
                    <a:lnTo>
                      <a:pt x="292" y="437"/>
                    </a:lnTo>
                    <a:lnTo>
                      <a:pt x="283" y="474"/>
                    </a:lnTo>
                    <a:lnTo>
                      <a:pt x="257" y="503"/>
                    </a:lnTo>
                    <a:lnTo>
                      <a:pt x="216" y="532"/>
                    </a:lnTo>
                    <a:lnTo>
                      <a:pt x="181" y="562"/>
                    </a:lnTo>
                    <a:lnTo>
                      <a:pt x="163" y="601"/>
                    </a:lnTo>
                    <a:lnTo>
                      <a:pt x="145" y="749"/>
                    </a:lnTo>
                    <a:lnTo>
                      <a:pt x="135" y="834"/>
                    </a:lnTo>
                    <a:lnTo>
                      <a:pt x="116" y="890"/>
                    </a:lnTo>
                    <a:lnTo>
                      <a:pt x="92" y="931"/>
                    </a:lnTo>
                    <a:lnTo>
                      <a:pt x="56" y="973"/>
                    </a:lnTo>
                    <a:lnTo>
                      <a:pt x="24" y="1021"/>
                    </a:lnTo>
                    <a:lnTo>
                      <a:pt x="8" y="1070"/>
                    </a:lnTo>
                    <a:lnTo>
                      <a:pt x="0" y="1187"/>
                    </a:lnTo>
                    <a:lnTo>
                      <a:pt x="0" y="1247"/>
                    </a:lnTo>
                    <a:lnTo>
                      <a:pt x="15" y="1291"/>
                    </a:lnTo>
                    <a:lnTo>
                      <a:pt x="47" y="1312"/>
                    </a:lnTo>
                    <a:lnTo>
                      <a:pt x="120" y="1326"/>
                    </a:lnTo>
                    <a:lnTo>
                      <a:pt x="200" y="1339"/>
                    </a:lnTo>
                    <a:lnTo>
                      <a:pt x="251" y="1375"/>
                    </a:lnTo>
                    <a:lnTo>
                      <a:pt x="283" y="1416"/>
                    </a:lnTo>
                    <a:lnTo>
                      <a:pt x="300" y="1457"/>
                    </a:lnTo>
                    <a:lnTo>
                      <a:pt x="332" y="1532"/>
                    </a:lnTo>
                    <a:lnTo>
                      <a:pt x="367" y="1571"/>
                    </a:lnTo>
                    <a:lnTo>
                      <a:pt x="425" y="1612"/>
                    </a:lnTo>
                    <a:lnTo>
                      <a:pt x="461" y="1618"/>
                    </a:lnTo>
                    <a:lnTo>
                      <a:pt x="502" y="1603"/>
                    </a:lnTo>
                    <a:lnTo>
                      <a:pt x="552" y="1579"/>
                    </a:lnTo>
                    <a:lnTo>
                      <a:pt x="605" y="1538"/>
                    </a:lnTo>
                    <a:lnTo>
                      <a:pt x="723" y="1422"/>
                    </a:lnTo>
                    <a:lnTo>
                      <a:pt x="842" y="1284"/>
                    </a:lnTo>
                    <a:lnTo>
                      <a:pt x="957" y="1131"/>
                    </a:lnTo>
                    <a:lnTo>
                      <a:pt x="1051" y="990"/>
                    </a:lnTo>
                    <a:lnTo>
                      <a:pt x="1115" y="874"/>
                    </a:lnTo>
                    <a:lnTo>
                      <a:pt x="1134" y="833"/>
                    </a:lnTo>
                    <a:lnTo>
                      <a:pt x="1135" y="805"/>
                    </a:lnTo>
                    <a:lnTo>
                      <a:pt x="1139" y="641"/>
                    </a:lnTo>
                    <a:lnTo>
                      <a:pt x="1157" y="573"/>
                    </a:lnTo>
                    <a:lnTo>
                      <a:pt x="1195" y="532"/>
                    </a:lnTo>
                    <a:lnTo>
                      <a:pt x="1239" y="490"/>
                    </a:lnTo>
                    <a:lnTo>
                      <a:pt x="1263" y="429"/>
                    </a:lnTo>
                    <a:lnTo>
                      <a:pt x="1278" y="357"/>
                    </a:lnTo>
                    <a:lnTo>
                      <a:pt x="1272" y="287"/>
                    </a:lnTo>
                    <a:lnTo>
                      <a:pt x="1210" y="264"/>
                    </a:lnTo>
                    <a:lnTo>
                      <a:pt x="1187" y="264"/>
                    </a:lnTo>
                    <a:lnTo>
                      <a:pt x="1163" y="284"/>
                    </a:lnTo>
                    <a:lnTo>
                      <a:pt x="1127" y="311"/>
                    </a:lnTo>
                    <a:lnTo>
                      <a:pt x="1099" y="275"/>
                    </a:lnTo>
                    <a:lnTo>
                      <a:pt x="1078" y="247"/>
                    </a:lnTo>
                    <a:lnTo>
                      <a:pt x="1051" y="237"/>
                    </a:lnTo>
                    <a:lnTo>
                      <a:pt x="971" y="269"/>
                    </a:lnTo>
                    <a:lnTo>
                      <a:pt x="916" y="297"/>
                    </a:lnTo>
                    <a:lnTo>
                      <a:pt x="850" y="313"/>
                    </a:lnTo>
                    <a:lnTo>
                      <a:pt x="821" y="307"/>
                    </a:lnTo>
                    <a:lnTo>
                      <a:pt x="797" y="291"/>
                    </a:lnTo>
                    <a:lnTo>
                      <a:pt x="781" y="259"/>
                    </a:lnTo>
                    <a:lnTo>
                      <a:pt x="773" y="211"/>
                    </a:lnTo>
                    <a:lnTo>
                      <a:pt x="762" y="38"/>
                    </a:lnTo>
                    <a:lnTo>
                      <a:pt x="748" y="0"/>
                    </a:lnTo>
                    <a:lnTo>
                      <a:pt x="714" y="0"/>
                    </a:lnTo>
                    <a:lnTo>
                      <a:pt x="694" y="7"/>
                    </a:lnTo>
                    <a:lnTo>
                      <a:pt x="673" y="8"/>
                    </a:lnTo>
                    <a:lnTo>
                      <a:pt x="625" y="70"/>
                    </a:lnTo>
                    <a:lnTo>
                      <a:pt x="552" y="128"/>
                    </a:lnTo>
                    <a:lnTo>
                      <a:pt x="469" y="176"/>
                    </a:lnTo>
                    <a:lnTo>
                      <a:pt x="389" y="208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09" name="Freeform 33"/>
              <p:cNvSpPr>
                <a:spLocks noChangeAspect="1"/>
              </p:cNvSpPr>
              <p:nvPr/>
            </p:nvSpPr>
            <p:spPr bwMode="auto">
              <a:xfrm>
                <a:off x="2080" y="1464"/>
                <a:ext cx="277" cy="341"/>
              </a:xfrm>
              <a:custGeom>
                <a:avLst/>
                <a:gdLst>
                  <a:gd name="T0" fmla="*/ 0 w 1424"/>
                  <a:gd name="T1" fmla="*/ 0 h 1916"/>
                  <a:gd name="T2" fmla="*/ 0 w 1424"/>
                  <a:gd name="T3" fmla="*/ 0 h 1916"/>
                  <a:gd name="T4" fmla="*/ 0 w 1424"/>
                  <a:gd name="T5" fmla="*/ 0 h 1916"/>
                  <a:gd name="T6" fmla="*/ 0 w 1424"/>
                  <a:gd name="T7" fmla="*/ 0 h 1916"/>
                  <a:gd name="T8" fmla="*/ 0 w 1424"/>
                  <a:gd name="T9" fmla="*/ 0 h 1916"/>
                  <a:gd name="T10" fmla="*/ 0 w 1424"/>
                  <a:gd name="T11" fmla="*/ 0 h 1916"/>
                  <a:gd name="T12" fmla="*/ 0 w 1424"/>
                  <a:gd name="T13" fmla="*/ 0 h 1916"/>
                  <a:gd name="T14" fmla="*/ 0 w 1424"/>
                  <a:gd name="T15" fmla="*/ 0 h 1916"/>
                  <a:gd name="T16" fmla="*/ 0 w 1424"/>
                  <a:gd name="T17" fmla="*/ 0 h 1916"/>
                  <a:gd name="T18" fmla="*/ 0 w 1424"/>
                  <a:gd name="T19" fmla="*/ 0 h 1916"/>
                  <a:gd name="T20" fmla="*/ 0 w 1424"/>
                  <a:gd name="T21" fmla="*/ 0 h 1916"/>
                  <a:gd name="T22" fmla="*/ 0 w 1424"/>
                  <a:gd name="T23" fmla="*/ 0 h 1916"/>
                  <a:gd name="T24" fmla="*/ 0 w 1424"/>
                  <a:gd name="T25" fmla="*/ 0 h 1916"/>
                  <a:gd name="T26" fmla="*/ 0 w 1424"/>
                  <a:gd name="T27" fmla="*/ 0 h 1916"/>
                  <a:gd name="T28" fmla="*/ 0 w 1424"/>
                  <a:gd name="T29" fmla="*/ 0 h 1916"/>
                  <a:gd name="T30" fmla="*/ 0 w 1424"/>
                  <a:gd name="T31" fmla="*/ 0 h 1916"/>
                  <a:gd name="T32" fmla="*/ 0 w 1424"/>
                  <a:gd name="T33" fmla="*/ 0 h 1916"/>
                  <a:gd name="T34" fmla="*/ 0 w 1424"/>
                  <a:gd name="T35" fmla="*/ 0 h 1916"/>
                  <a:gd name="T36" fmla="*/ 0 w 1424"/>
                  <a:gd name="T37" fmla="*/ 0 h 1916"/>
                  <a:gd name="T38" fmla="*/ 0 w 1424"/>
                  <a:gd name="T39" fmla="*/ 0 h 1916"/>
                  <a:gd name="T40" fmla="*/ 0 w 1424"/>
                  <a:gd name="T41" fmla="*/ 0 h 1916"/>
                  <a:gd name="T42" fmla="*/ 0 w 1424"/>
                  <a:gd name="T43" fmla="*/ 0 h 1916"/>
                  <a:gd name="T44" fmla="*/ 0 w 1424"/>
                  <a:gd name="T45" fmla="*/ 0 h 1916"/>
                  <a:gd name="T46" fmla="*/ 0 w 1424"/>
                  <a:gd name="T47" fmla="*/ 0 h 1916"/>
                  <a:gd name="T48" fmla="*/ 0 w 1424"/>
                  <a:gd name="T49" fmla="*/ 0 h 1916"/>
                  <a:gd name="T50" fmla="*/ 0 w 1424"/>
                  <a:gd name="T51" fmla="*/ 0 h 1916"/>
                  <a:gd name="T52" fmla="*/ 0 w 1424"/>
                  <a:gd name="T53" fmla="*/ 0 h 1916"/>
                  <a:gd name="T54" fmla="*/ 0 w 1424"/>
                  <a:gd name="T55" fmla="*/ 0 h 1916"/>
                  <a:gd name="T56" fmla="*/ 0 w 1424"/>
                  <a:gd name="T57" fmla="*/ 0 h 1916"/>
                  <a:gd name="T58" fmla="*/ 0 w 1424"/>
                  <a:gd name="T59" fmla="*/ 0 h 1916"/>
                  <a:gd name="T60" fmla="*/ 0 w 1424"/>
                  <a:gd name="T61" fmla="*/ 0 h 1916"/>
                  <a:gd name="T62" fmla="*/ 0 w 1424"/>
                  <a:gd name="T63" fmla="*/ 0 h 1916"/>
                  <a:gd name="T64" fmla="*/ 0 w 1424"/>
                  <a:gd name="T65" fmla="*/ 0 h 1916"/>
                  <a:gd name="T66" fmla="*/ 0 w 1424"/>
                  <a:gd name="T67" fmla="*/ 0 h 1916"/>
                  <a:gd name="T68" fmla="*/ 0 w 1424"/>
                  <a:gd name="T69" fmla="*/ 0 h 1916"/>
                  <a:gd name="T70" fmla="*/ 0 w 1424"/>
                  <a:gd name="T71" fmla="*/ 0 h 1916"/>
                  <a:gd name="T72" fmla="*/ 0 w 1424"/>
                  <a:gd name="T73" fmla="*/ 0 h 1916"/>
                  <a:gd name="T74" fmla="*/ 0 w 1424"/>
                  <a:gd name="T75" fmla="*/ 0 h 1916"/>
                  <a:gd name="T76" fmla="*/ 0 w 1424"/>
                  <a:gd name="T77" fmla="*/ 0 h 1916"/>
                  <a:gd name="T78" fmla="*/ 0 w 1424"/>
                  <a:gd name="T79" fmla="*/ 0 h 1916"/>
                  <a:gd name="T80" fmla="*/ 0 w 1424"/>
                  <a:gd name="T81" fmla="*/ 0 h 1916"/>
                  <a:gd name="T82" fmla="*/ 0 w 1424"/>
                  <a:gd name="T83" fmla="*/ 0 h 1916"/>
                  <a:gd name="T84" fmla="*/ 0 w 1424"/>
                  <a:gd name="T85" fmla="*/ 0 h 1916"/>
                  <a:gd name="T86" fmla="*/ 0 w 1424"/>
                  <a:gd name="T87" fmla="*/ 0 h 1916"/>
                  <a:gd name="T88" fmla="*/ 0 w 1424"/>
                  <a:gd name="T89" fmla="*/ 0 h 1916"/>
                  <a:gd name="T90" fmla="*/ 0 w 1424"/>
                  <a:gd name="T91" fmla="*/ 0 h 1916"/>
                  <a:gd name="T92" fmla="*/ 0 w 1424"/>
                  <a:gd name="T93" fmla="*/ 0 h 1916"/>
                  <a:gd name="T94" fmla="*/ 0 w 1424"/>
                  <a:gd name="T95" fmla="*/ 0 h 1916"/>
                  <a:gd name="T96" fmla="*/ 0 w 1424"/>
                  <a:gd name="T97" fmla="*/ 0 h 1916"/>
                  <a:gd name="T98" fmla="*/ 0 w 1424"/>
                  <a:gd name="T99" fmla="*/ 0 h 1916"/>
                  <a:gd name="T100" fmla="*/ 0 w 1424"/>
                  <a:gd name="T101" fmla="*/ 0 h 19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24"/>
                  <a:gd name="T154" fmla="*/ 0 h 1916"/>
                  <a:gd name="T155" fmla="*/ 1424 w 1424"/>
                  <a:gd name="T156" fmla="*/ 1916 h 19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24" h="1916">
                    <a:moveTo>
                      <a:pt x="591" y="1844"/>
                    </a:moveTo>
                    <a:lnTo>
                      <a:pt x="492" y="1852"/>
                    </a:lnTo>
                    <a:lnTo>
                      <a:pt x="463" y="1858"/>
                    </a:lnTo>
                    <a:lnTo>
                      <a:pt x="446" y="1880"/>
                    </a:lnTo>
                    <a:lnTo>
                      <a:pt x="418" y="1912"/>
                    </a:lnTo>
                    <a:lnTo>
                      <a:pt x="347" y="1916"/>
                    </a:lnTo>
                    <a:lnTo>
                      <a:pt x="309" y="1902"/>
                    </a:lnTo>
                    <a:lnTo>
                      <a:pt x="302" y="1870"/>
                    </a:lnTo>
                    <a:lnTo>
                      <a:pt x="318" y="1816"/>
                    </a:lnTo>
                    <a:lnTo>
                      <a:pt x="347" y="1753"/>
                    </a:lnTo>
                    <a:lnTo>
                      <a:pt x="362" y="1725"/>
                    </a:lnTo>
                    <a:lnTo>
                      <a:pt x="362" y="1704"/>
                    </a:lnTo>
                    <a:lnTo>
                      <a:pt x="341" y="1684"/>
                    </a:lnTo>
                    <a:lnTo>
                      <a:pt x="289" y="1684"/>
                    </a:lnTo>
                    <a:lnTo>
                      <a:pt x="221" y="1700"/>
                    </a:lnTo>
                    <a:lnTo>
                      <a:pt x="170" y="1707"/>
                    </a:lnTo>
                    <a:lnTo>
                      <a:pt x="152" y="1700"/>
                    </a:lnTo>
                    <a:lnTo>
                      <a:pt x="139" y="1688"/>
                    </a:lnTo>
                    <a:lnTo>
                      <a:pt x="130" y="1637"/>
                    </a:lnTo>
                    <a:lnTo>
                      <a:pt x="133" y="1565"/>
                    </a:lnTo>
                    <a:lnTo>
                      <a:pt x="139" y="1384"/>
                    </a:lnTo>
                    <a:lnTo>
                      <a:pt x="134" y="1302"/>
                    </a:lnTo>
                    <a:lnTo>
                      <a:pt x="113" y="1242"/>
                    </a:lnTo>
                    <a:lnTo>
                      <a:pt x="70" y="1163"/>
                    </a:lnTo>
                    <a:lnTo>
                      <a:pt x="68" y="1128"/>
                    </a:lnTo>
                    <a:lnTo>
                      <a:pt x="86" y="1099"/>
                    </a:lnTo>
                    <a:lnTo>
                      <a:pt x="103" y="1062"/>
                    </a:lnTo>
                    <a:lnTo>
                      <a:pt x="97" y="1023"/>
                    </a:lnTo>
                    <a:lnTo>
                      <a:pt x="33" y="943"/>
                    </a:lnTo>
                    <a:lnTo>
                      <a:pt x="2" y="907"/>
                    </a:lnTo>
                    <a:lnTo>
                      <a:pt x="0" y="879"/>
                    </a:lnTo>
                    <a:lnTo>
                      <a:pt x="77" y="774"/>
                    </a:lnTo>
                    <a:lnTo>
                      <a:pt x="109" y="733"/>
                    </a:lnTo>
                    <a:lnTo>
                      <a:pt x="130" y="693"/>
                    </a:lnTo>
                    <a:lnTo>
                      <a:pt x="152" y="610"/>
                    </a:lnTo>
                    <a:lnTo>
                      <a:pt x="155" y="535"/>
                    </a:lnTo>
                    <a:lnTo>
                      <a:pt x="139" y="469"/>
                    </a:lnTo>
                    <a:lnTo>
                      <a:pt x="126" y="414"/>
                    </a:lnTo>
                    <a:lnTo>
                      <a:pt x="126" y="370"/>
                    </a:lnTo>
                    <a:lnTo>
                      <a:pt x="159" y="289"/>
                    </a:lnTo>
                    <a:lnTo>
                      <a:pt x="191" y="249"/>
                    </a:lnTo>
                    <a:lnTo>
                      <a:pt x="230" y="228"/>
                    </a:lnTo>
                    <a:lnTo>
                      <a:pt x="319" y="225"/>
                    </a:lnTo>
                    <a:lnTo>
                      <a:pt x="366" y="226"/>
                    </a:lnTo>
                    <a:lnTo>
                      <a:pt x="407" y="220"/>
                    </a:lnTo>
                    <a:lnTo>
                      <a:pt x="447" y="191"/>
                    </a:lnTo>
                    <a:lnTo>
                      <a:pt x="487" y="145"/>
                    </a:lnTo>
                    <a:lnTo>
                      <a:pt x="535" y="93"/>
                    </a:lnTo>
                    <a:lnTo>
                      <a:pt x="591" y="57"/>
                    </a:lnTo>
                    <a:lnTo>
                      <a:pt x="708" y="41"/>
                    </a:lnTo>
                    <a:lnTo>
                      <a:pt x="735" y="40"/>
                    </a:lnTo>
                    <a:lnTo>
                      <a:pt x="767" y="20"/>
                    </a:lnTo>
                    <a:lnTo>
                      <a:pt x="807" y="0"/>
                    </a:lnTo>
                    <a:lnTo>
                      <a:pt x="826" y="0"/>
                    </a:lnTo>
                    <a:lnTo>
                      <a:pt x="840" y="20"/>
                    </a:lnTo>
                    <a:lnTo>
                      <a:pt x="840" y="57"/>
                    </a:lnTo>
                    <a:lnTo>
                      <a:pt x="842" y="95"/>
                    </a:lnTo>
                    <a:lnTo>
                      <a:pt x="856" y="116"/>
                    </a:lnTo>
                    <a:lnTo>
                      <a:pt x="888" y="105"/>
                    </a:lnTo>
                    <a:lnTo>
                      <a:pt x="931" y="66"/>
                    </a:lnTo>
                    <a:lnTo>
                      <a:pt x="983" y="20"/>
                    </a:lnTo>
                    <a:lnTo>
                      <a:pt x="1024" y="0"/>
                    </a:lnTo>
                    <a:lnTo>
                      <a:pt x="1057" y="0"/>
                    </a:lnTo>
                    <a:lnTo>
                      <a:pt x="1081" y="17"/>
                    </a:lnTo>
                    <a:lnTo>
                      <a:pt x="1125" y="52"/>
                    </a:lnTo>
                    <a:lnTo>
                      <a:pt x="1188" y="57"/>
                    </a:lnTo>
                    <a:lnTo>
                      <a:pt x="1244" y="64"/>
                    </a:lnTo>
                    <a:lnTo>
                      <a:pt x="1272" y="89"/>
                    </a:lnTo>
                    <a:lnTo>
                      <a:pt x="1261" y="164"/>
                    </a:lnTo>
                    <a:lnTo>
                      <a:pt x="1272" y="220"/>
                    </a:lnTo>
                    <a:lnTo>
                      <a:pt x="1320" y="278"/>
                    </a:lnTo>
                    <a:lnTo>
                      <a:pt x="1366" y="330"/>
                    </a:lnTo>
                    <a:lnTo>
                      <a:pt x="1381" y="405"/>
                    </a:lnTo>
                    <a:lnTo>
                      <a:pt x="1389" y="465"/>
                    </a:lnTo>
                    <a:lnTo>
                      <a:pt x="1404" y="482"/>
                    </a:lnTo>
                    <a:lnTo>
                      <a:pt x="1424" y="485"/>
                    </a:lnTo>
                    <a:lnTo>
                      <a:pt x="1376" y="546"/>
                    </a:lnTo>
                    <a:lnTo>
                      <a:pt x="1302" y="605"/>
                    </a:lnTo>
                    <a:lnTo>
                      <a:pt x="1220" y="653"/>
                    </a:lnTo>
                    <a:lnTo>
                      <a:pt x="1140" y="685"/>
                    </a:lnTo>
                    <a:lnTo>
                      <a:pt x="1092" y="702"/>
                    </a:lnTo>
                    <a:lnTo>
                      <a:pt x="1057" y="738"/>
                    </a:lnTo>
                    <a:lnTo>
                      <a:pt x="1041" y="786"/>
                    </a:lnTo>
                    <a:lnTo>
                      <a:pt x="1040" y="854"/>
                    </a:lnTo>
                    <a:lnTo>
                      <a:pt x="1041" y="914"/>
                    </a:lnTo>
                    <a:lnTo>
                      <a:pt x="1033" y="952"/>
                    </a:lnTo>
                    <a:lnTo>
                      <a:pt x="1008" y="981"/>
                    </a:lnTo>
                    <a:lnTo>
                      <a:pt x="967" y="1010"/>
                    </a:lnTo>
                    <a:lnTo>
                      <a:pt x="931" y="1038"/>
                    </a:lnTo>
                    <a:lnTo>
                      <a:pt x="913" y="1079"/>
                    </a:lnTo>
                    <a:lnTo>
                      <a:pt x="896" y="1225"/>
                    </a:lnTo>
                    <a:lnTo>
                      <a:pt x="884" y="1311"/>
                    </a:lnTo>
                    <a:lnTo>
                      <a:pt x="867" y="1367"/>
                    </a:lnTo>
                    <a:lnTo>
                      <a:pt x="842" y="1407"/>
                    </a:lnTo>
                    <a:lnTo>
                      <a:pt x="807" y="1448"/>
                    </a:lnTo>
                    <a:lnTo>
                      <a:pt x="776" y="1496"/>
                    </a:lnTo>
                    <a:lnTo>
                      <a:pt x="758" y="1547"/>
                    </a:lnTo>
                    <a:lnTo>
                      <a:pt x="751" y="1664"/>
                    </a:lnTo>
                    <a:lnTo>
                      <a:pt x="746" y="1705"/>
                    </a:lnTo>
                    <a:lnTo>
                      <a:pt x="735" y="1741"/>
                    </a:lnTo>
                    <a:lnTo>
                      <a:pt x="688" y="1797"/>
                    </a:lnTo>
                    <a:lnTo>
                      <a:pt x="640" y="1832"/>
                    </a:lnTo>
                    <a:lnTo>
                      <a:pt x="591" y="1844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10" name="Freeform 34"/>
              <p:cNvSpPr>
                <a:spLocks noChangeAspect="1"/>
              </p:cNvSpPr>
              <p:nvPr/>
            </p:nvSpPr>
            <p:spPr bwMode="auto">
              <a:xfrm>
                <a:off x="1768" y="1277"/>
                <a:ext cx="449" cy="258"/>
              </a:xfrm>
              <a:custGeom>
                <a:avLst/>
                <a:gdLst>
                  <a:gd name="T0" fmla="*/ 0 w 2319"/>
                  <a:gd name="T1" fmla="*/ 0 h 1454"/>
                  <a:gd name="T2" fmla="*/ 0 w 2319"/>
                  <a:gd name="T3" fmla="*/ 0 h 1454"/>
                  <a:gd name="T4" fmla="*/ 0 w 2319"/>
                  <a:gd name="T5" fmla="*/ 0 h 1454"/>
                  <a:gd name="T6" fmla="*/ 0 w 2319"/>
                  <a:gd name="T7" fmla="*/ 0 h 1454"/>
                  <a:gd name="T8" fmla="*/ 0 w 2319"/>
                  <a:gd name="T9" fmla="*/ 0 h 1454"/>
                  <a:gd name="T10" fmla="*/ 0 w 2319"/>
                  <a:gd name="T11" fmla="*/ 0 h 1454"/>
                  <a:gd name="T12" fmla="*/ 0 w 2319"/>
                  <a:gd name="T13" fmla="*/ 0 h 1454"/>
                  <a:gd name="T14" fmla="*/ 0 w 2319"/>
                  <a:gd name="T15" fmla="*/ 0 h 1454"/>
                  <a:gd name="T16" fmla="*/ 0 w 2319"/>
                  <a:gd name="T17" fmla="*/ 0 h 1454"/>
                  <a:gd name="T18" fmla="*/ 0 w 2319"/>
                  <a:gd name="T19" fmla="*/ 0 h 1454"/>
                  <a:gd name="T20" fmla="*/ 0 w 2319"/>
                  <a:gd name="T21" fmla="*/ 0 h 1454"/>
                  <a:gd name="T22" fmla="*/ 0 w 2319"/>
                  <a:gd name="T23" fmla="*/ 0 h 1454"/>
                  <a:gd name="T24" fmla="*/ 0 w 2319"/>
                  <a:gd name="T25" fmla="*/ 0 h 1454"/>
                  <a:gd name="T26" fmla="*/ 0 w 2319"/>
                  <a:gd name="T27" fmla="*/ 0 h 1454"/>
                  <a:gd name="T28" fmla="*/ 0 w 2319"/>
                  <a:gd name="T29" fmla="*/ 0 h 1454"/>
                  <a:gd name="T30" fmla="*/ 0 w 2319"/>
                  <a:gd name="T31" fmla="*/ 0 h 1454"/>
                  <a:gd name="T32" fmla="*/ 0 w 2319"/>
                  <a:gd name="T33" fmla="*/ 0 h 1454"/>
                  <a:gd name="T34" fmla="*/ 0 w 2319"/>
                  <a:gd name="T35" fmla="*/ 0 h 1454"/>
                  <a:gd name="T36" fmla="*/ 0 w 2319"/>
                  <a:gd name="T37" fmla="*/ 0 h 1454"/>
                  <a:gd name="T38" fmla="*/ 0 w 2319"/>
                  <a:gd name="T39" fmla="*/ 0 h 1454"/>
                  <a:gd name="T40" fmla="*/ 0 w 2319"/>
                  <a:gd name="T41" fmla="*/ 0 h 1454"/>
                  <a:gd name="T42" fmla="*/ 0 w 2319"/>
                  <a:gd name="T43" fmla="*/ 0 h 1454"/>
                  <a:gd name="T44" fmla="*/ 0 w 2319"/>
                  <a:gd name="T45" fmla="*/ 0 h 1454"/>
                  <a:gd name="T46" fmla="*/ 0 w 2319"/>
                  <a:gd name="T47" fmla="*/ 0 h 1454"/>
                  <a:gd name="T48" fmla="*/ 0 w 2319"/>
                  <a:gd name="T49" fmla="*/ 0 h 1454"/>
                  <a:gd name="T50" fmla="*/ 0 w 2319"/>
                  <a:gd name="T51" fmla="*/ 0 h 1454"/>
                  <a:gd name="T52" fmla="*/ 0 w 2319"/>
                  <a:gd name="T53" fmla="*/ 0 h 1454"/>
                  <a:gd name="T54" fmla="*/ 0 w 2319"/>
                  <a:gd name="T55" fmla="*/ 0 h 1454"/>
                  <a:gd name="T56" fmla="*/ 0 w 2319"/>
                  <a:gd name="T57" fmla="*/ 0 h 1454"/>
                  <a:gd name="T58" fmla="*/ 0 w 2319"/>
                  <a:gd name="T59" fmla="*/ 0 h 1454"/>
                  <a:gd name="T60" fmla="*/ 0 w 2319"/>
                  <a:gd name="T61" fmla="*/ 0 h 1454"/>
                  <a:gd name="T62" fmla="*/ 0 w 2319"/>
                  <a:gd name="T63" fmla="*/ 0 h 1454"/>
                  <a:gd name="T64" fmla="*/ 0 w 2319"/>
                  <a:gd name="T65" fmla="*/ 0 h 1454"/>
                  <a:gd name="T66" fmla="*/ 0 w 2319"/>
                  <a:gd name="T67" fmla="*/ 0 h 1454"/>
                  <a:gd name="T68" fmla="*/ 0 w 2319"/>
                  <a:gd name="T69" fmla="*/ 0 h 1454"/>
                  <a:gd name="T70" fmla="*/ 0 w 2319"/>
                  <a:gd name="T71" fmla="*/ 0 h 1454"/>
                  <a:gd name="T72" fmla="*/ 0 w 2319"/>
                  <a:gd name="T73" fmla="*/ 0 h 1454"/>
                  <a:gd name="T74" fmla="*/ 0 w 2319"/>
                  <a:gd name="T75" fmla="*/ 0 h 1454"/>
                  <a:gd name="T76" fmla="*/ 0 w 2319"/>
                  <a:gd name="T77" fmla="*/ 0 h 1454"/>
                  <a:gd name="T78" fmla="*/ 0 w 2319"/>
                  <a:gd name="T79" fmla="*/ 0 h 1454"/>
                  <a:gd name="T80" fmla="*/ 0 w 2319"/>
                  <a:gd name="T81" fmla="*/ 0 h 1454"/>
                  <a:gd name="T82" fmla="*/ 0 w 2319"/>
                  <a:gd name="T83" fmla="*/ 0 h 1454"/>
                  <a:gd name="T84" fmla="*/ 0 w 2319"/>
                  <a:gd name="T85" fmla="*/ 0 h 1454"/>
                  <a:gd name="T86" fmla="*/ 0 w 2319"/>
                  <a:gd name="T87" fmla="*/ 0 h 1454"/>
                  <a:gd name="T88" fmla="*/ 0 w 2319"/>
                  <a:gd name="T89" fmla="*/ 0 h 1454"/>
                  <a:gd name="T90" fmla="*/ 0 w 2319"/>
                  <a:gd name="T91" fmla="*/ 0 h 145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19"/>
                  <a:gd name="T139" fmla="*/ 0 h 1454"/>
                  <a:gd name="T140" fmla="*/ 2319 w 2319"/>
                  <a:gd name="T141" fmla="*/ 1454 h 145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19" h="1454">
                    <a:moveTo>
                      <a:pt x="545" y="1285"/>
                    </a:moveTo>
                    <a:lnTo>
                      <a:pt x="578" y="1297"/>
                    </a:lnTo>
                    <a:lnTo>
                      <a:pt x="607" y="1289"/>
                    </a:lnTo>
                    <a:lnTo>
                      <a:pt x="626" y="1259"/>
                    </a:lnTo>
                    <a:lnTo>
                      <a:pt x="635" y="1202"/>
                    </a:lnTo>
                    <a:lnTo>
                      <a:pt x="639" y="1169"/>
                    </a:lnTo>
                    <a:lnTo>
                      <a:pt x="658" y="1147"/>
                    </a:lnTo>
                    <a:lnTo>
                      <a:pt x="719" y="1133"/>
                    </a:lnTo>
                    <a:lnTo>
                      <a:pt x="819" y="1153"/>
                    </a:lnTo>
                    <a:lnTo>
                      <a:pt x="951" y="1211"/>
                    </a:lnTo>
                    <a:lnTo>
                      <a:pt x="1079" y="1266"/>
                    </a:lnTo>
                    <a:lnTo>
                      <a:pt x="1171" y="1291"/>
                    </a:lnTo>
                    <a:lnTo>
                      <a:pt x="1230" y="1291"/>
                    </a:lnTo>
                    <a:lnTo>
                      <a:pt x="1265" y="1274"/>
                    </a:lnTo>
                    <a:lnTo>
                      <a:pt x="1316" y="1245"/>
                    </a:lnTo>
                    <a:lnTo>
                      <a:pt x="1374" y="1266"/>
                    </a:lnTo>
                    <a:lnTo>
                      <a:pt x="1423" y="1297"/>
                    </a:lnTo>
                    <a:lnTo>
                      <a:pt x="1440" y="1291"/>
                    </a:lnTo>
                    <a:lnTo>
                      <a:pt x="1463" y="1266"/>
                    </a:lnTo>
                    <a:lnTo>
                      <a:pt x="1499" y="1243"/>
                    </a:lnTo>
                    <a:lnTo>
                      <a:pt x="1540" y="1253"/>
                    </a:lnTo>
                    <a:lnTo>
                      <a:pt x="1583" y="1291"/>
                    </a:lnTo>
                    <a:lnTo>
                      <a:pt x="1616" y="1355"/>
                    </a:lnTo>
                    <a:lnTo>
                      <a:pt x="1645" y="1411"/>
                    </a:lnTo>
                    <a:lnTo>
                      <a:pt x="1677" y="1431"/>
                    </a:lnTo>
                    <a:lnTo>
                      <a:pt x="1713" y="1419"/>
                    </a:lnTo>
                    <a:lnTo>
                      <a:pt x="1747" y="1390"/>
                    </a:lnTo>
                    <a:lnTo>
                      <a:pt x="1770" y="1338"/>
                    </a:lnTo>
                    <a:lnTo>
                      <a:pt x="1804" y="1301"/>
                    </a:lnTo>
                    <a:lnTo>
                      <a:pt x="1841" y="1279"/>
                    </a:lnTo>
                    <a:lnTo>
                      <a:pt x="1930" y="1274"/>
                    </a:lnTo>
                    <a:lnTo>
                      <a:pt x="1977" y="1275"/>
                    </a:lnTo>
                    <a:lnTo>
                      <a:pt x="2020" y="1269"/>
                    </a:lnTo>
                    <a:lnTo>
                      <a:pt x="2061" y="1240"/>
                    </a:lnTo>
                    <a:lnTo>
                      <a:pt x="2098" y="1194"/>
                    </a:lnTo>
                    <a:lnTo>
                      <a:pt x="2146" y="1142"/>
                    </a:lnTo>
                    <a:lnTo>
                      <a:pt x="2202" y="1106"/>
                    </a:lnTo>
                    <a:lnTo>
                      <a:pt x="2319" y="1092"/>
                    </a:lnTo>
                    <a:lnTo>
                      <a:pt x="2295" y="1066"/>
                    </a:lnTo>
                    <a:lnTo>
                      <a:pt x="2261" y="1017"/>
                    </a:lnTo>
                    <a:lnTo>
                      <a:pt x="2203" y="896"/>
                    </a:lnTo>
                    <a:lnTo>
                      <a:pt x="2193" y="839"/>
                    </a:lnTo>
                    <a:lnTo>
                      <a:pt x="2199" y="787"/>
                    </a:lnTo>
                    <a:lnTo>
                      <a:pt x="2207" y="744"/>
                    </a:lnTo>
                    <a:lnTo>
                      <a:pt x="2202" y="710"/>
                    </a:lnTo>
                    <a:lnTo>
                      <a:pt x="2181" y="681"/>
                    </a:lnTo>
                    <a:lnTo>
                      <a:pt x="2139" y="655"/>
                    </a:lnTo>
                    <a:lnTo>
                      <a:pt x="2097" y="623"/>
                    </a:lnTo>
                    <a:lnTo>
                      <a:pt x="2069" y="585"/>
                    </a:lnTo>
                    <a:lnTo>
                      <a:pt x="2062" y="537"/>
                    </a:lnTo>
                    <a:lnTo>
                      <a:pt x="2068" y="482"/>
                    </a:lnTo>
                    <a:lnTo>
                      <a:pt x="2032" y="507"/>
                    </a:lnTo>
                    <a:lnTo>
                      <a:pt x="1993" y="528"/>
                    </a:lnTo>
                    <a:lnTo>
                      <a:pt x="1910" y="547"/>
                    </a:lnTo>
                    <a:lnTo>
                      <a:pt x="1841" y="537"/>
                    </a:lnTo>
                    <a:lnTo>
                      <a:pt x="1804" y="512"/>
                    </a:lnTo>
                    <a:lnTo>
                      <a:pt x="1772" y="482"/>
                    </a:lnTo>
                    <a:lnTo>
                      <a:pt x="1731" y="471"/>
                    </a:lnTo>
                    <a:lnTo>
                      <a:pt x="1644" y="491"/>
                    </a:lnTo>
                    <a:lnTo>
                      <a:pt x="1602" y="496"/>
                    </a:lnTo>
                    <a:lnTo>
                      <a:pt x="1567" y="479"/>
                    </a:lnTo>
                    <a:lnTo>
                      <a:pt x="1541" y="434"/>
                    </a:lnTo>
                    <a:lnTo>
                      <a:pt x="1535" y="366"/>
                    </a:lnTo>
                    <a:lnTo>
                      <a:pt x="1521" y="331"/>
                    </a:lnTo>
                    <a:lnTo>
                      <a:pt x="1477" y="308"/>
                    </a:lnTo>
                    <a:lnTo>
                      <a:pt x="1340" y="296"/>
                    </a:lnTo>
                    <a:lnTo>
                      <a:pt x="1046" y="331"/>
                    </a:lnTo>
                    <a:lnTo>
                      <a:pt x="1003" y="331"/>
                    </a:lnTo>
                    <a:lnTo>
                      <a:pt x="962" y="315"/>
                    </a:lnTo>
                    <a:lnTo>
                      <a:pt x="892" y="254"/>
                    </a:lnTo>
                    <a:lnTo>
                      <a:pt x="847" y="180"/>
                    </a:lnTo>
                    <a:lnTo>
                      <a:pt x="830" y="127"/>
                    </a:lnTo>
                    <a:lnTo>
                      <a:pt x="805" y="59"/>
                    </a:lnTo>
                    <a:lnTo>
                      <a:pt x="755" y="0"/>
                    </a:lnTo>
                    <a:lnTo>
                      <a:pt x="757" y="29"/>
                    </a:lnTo>
                    <a:lnTo>
                      <a:pt x="742" y="42"/>
                    </a:lnTo>
                    <a:lnTo>
                      <a:pt x="642" y="34"/>
                    </a:lnTo>
                    <a:lnTo>
                      <a:pt x="609" y="34"/>
                    </a:lnTo>
                    <a:lnTo>
                      <a:pt x="581" y="50"/>
                    </a:lnTo>
                    <a:lnTo>
                      <a:pt x="534" y="94"/>
                    </a:lnTo>
                    <a:lnTo>
                      <a:pt x="504" y="95"/>
                    </a:lnTo>
                    <a:lnTo>
                      <a:pt x="465" y="79"/>
                    </a:lnTo>
                    <a:lnTo>
                      <a:pt x="418" y="47"/>
                    </a:lnTo>
                    <a:lnTo>
                      <a:pt x="370" y="34"/>
                    </a:lnTo>
                    <a:lnTo>
                      <a:pt x="336" y="45"/>
                    </a:lnTo>
                    <a:lnTo>
                      <a:pt x="329" y="86"/>
                    </a:lnTo>
                    <a:lnTo>
                      <a:pt x="346" y="136"/>
                    </a:lnTo>
                    <a:lnTo>
                      <a:pt x="373" y="168"/>
                    </a:lnTo>
                    <a:lnTo>
                      <a:pt x="436" y="194"/>
                    </a:lnTo>
                    <a:lnTo>
                      <a:pt x="470" y="203"/>
                    </a:lnTo>
                    <a:lnTo>
                      <a:pt x="493" y="218"/>
                    </a:lnTo>
                    <a:lnTo>
                      <a:pt x="493" y="238"/>
                    </a:lnTo>
                    <a:lnTo>
                      <a:pt x="456" y="259"/>
                    </a:lnTo>
                    <a:lnTo>
                      <a:pt x="398" y="280"/>
                    </a:lnTo>
                    <a:lnTo>
                      <a:pt x="352" y="311"/>
                    </a:lnTo>
                    <a:lnTo>
                      <a:pt x="324" y="357"/>
                    </a:lnTo>
                    <a:lnTo>
                      <a:pt x="320" y="427"/>
                    </a:lnTo>
                    <a:lnTo>
                      <a:pt x="329" y="487"/>
                    </a:lnTo>
                    <a:lnTo>
                      <a:pt x="324" y="531"/>
                    </a:lnTo>
                    <a:lnTo>
                      <a:pt x="312" y="553"/>
                    </a:lnTo>
                    <a:lnTo>
                      <a:pt x="284" y="564"/>
                    </a:lnTo>
                    <a:lnTo>
                      <a:pt x="370" y="585"/>
                    </a:lnTo>
                    <a:lnTo>
                      <a:pt x="426" y="617"/>
                    </a:lnTo>
                    <a:lnTo>
                      <a:pt x="465" y="668"/>
                    </a:lnTo>
                    <a:lnTo>
                      <a:pt x="497" y="728"/>
                    </a:lnTo>
                    <a:lnTo>
                      <a:pt x="525" y="787"/>
                    </a:lnTo>
                    <a:lnTo>
                      <a:pt x="533" y="837"/>
                    </a:lnTo>
                    <a:lnTo>
                      <a:pt x="526" y="855"/>
                    </a:lnTo>
                    <a:lnTo>
                      <a:pt x="514" y="871"/>
                    </a:lnTo>
                    <a:lnTo>
                      <a:pt x="465" y="896"/>
                    </a:lnTo>
                    <a:lnTo>
                      <a:pt x="373" y="928"/>
                    </a:lnTo>
                    <a:lnTo>
                      <a:pt x="320" y="968"/>
                    </a:lnTo>
                    <a:lnTo>
                      <a:pt x="284" y="1002"/>
                    </a:lnTo>
                    <a:lnTo>
                      <a:pt x="250" y="1010"/>
                    </a:lnTo>
                    <a:lnTo>
                      <a:pt x="177" y="1016"/>
                    </a:lnTo>
                    <a:lnTo>
                      <a:pt x="95" y="1017"/>
                    </a:lnTo>
                    <a:lnTo>
                      <a:pt x="51" y="1029"/>
                    </a:lnTo>
                    <a:lnTo>
                      <a:pt x="40" y="1058"/>
                    </a:lnTo>
                    <a:lnTo>
                      <a:pt x="60" y="1112"/>
                    </a:lnTo>
                    <a:lnTo>
                      <a:pt x="84" y="1165"/>
                    </a:lnTo>
                    <a:lnTo>
                      <a:pt x="92" y="1202"/>
                    </a:lnTo>
                    <a:lnTo>
                      <a:pt x="81" y="1227"/>
                    </a:lnTo>
                    <a:lnTo>
                      <a:pt x="51" y="1247"/>
                    </a:lnTo>
                    <a:lnTo>
                      <a:pt x="0" y="1301"/>
                    </a:lnTo>
                    <a:lnTo>
                      <a:pt x="9" y="1321"/>
                    </a:lnTo>
                    <a:lnTo>
                      <a:pt x="40" y="1321"/>
                    </a:lnTo>
                    <a:lnTo>
                      <a:pt x="81" y="1313"/>
                    </a:lnTo>
                    <a:lnTo>
                      <a:pt x="109" y="1322"/>
                    </a:lnTo>
                    <a:lnTo>
                      <a:pt x="177" y="1391"/>
                    </a:lnTo>
                    <a:lnTo>
                      <a:pt x="220" y="1454"/>
                    </a:lnTo>
                    <a:lnTo>
                      <a:pt x="260" y="1452"/>
                    </a:lnTo>
                    <a:lnTo>
                      <a:pt x="276" y="1443"/>
                    </a:lnTo>
                    <a:lnTo>
                      <a:pt x="298" y="1391"/>
                    </a:lnTo>
                    <a:lnTo>
                      <a:pt x="330" y="1342"/>
                    </a:lnTo>
                    <a:lnTo>
                      <a:pt x="388" y="1291"/>
                    </a:lnTo>
                    <a:lnTo>
                      <a:pt x="458" y="1263"/>
                    </a:lnTo>
                    <a:lnTo>
                      <a:pt x="500" y="1266"/>
                    </a:lnTo>
                    <a:lnTo>
                      <a:pt x="545" y="1285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11" name="Freeform 35"/>
              <p:cNvSpPr>
                <a:spLocks noChangeAspect="1"/>
              </p:cNvSpPr>
              <p:nvPr/>
            </p:nvSpPr>
            <p:spPr bwMode="auto">
              <a:xfrm>
                <a:off x="1868" y="1756"/>
                <a:ext cx="439" cy="328"/>
              </a:xfrm>
              <a:custGeom>
                <a:avLst/>
                <a:gdLst>
                  <a:gd name="T0" fmla="*/ 0 w 2275"/>
                  <a:gd name="T1" fmla="*/ 0 h 1829"/>
                  <a:gd name="T2" fmla="*/ 0 w 2275"/>
                  <a:gd name="T3" fmla="*/ 0 h 1829"/>
                  <a:gd name="T4" fmla="*/ 0 w 2275"/>
                  <a:gd name="T5" fmla="*/ 0 h 1829"/>
                  <a:gd name="T6" fmla="*/ 0 w 2275"/>
                  <a:gd name="T7" fmla="*/ 0 h 1829"/>
                  <a:gd name="T8" fmla="*/ 0 w 2275"/>
                  <a:gd name="T9" fmla="*/ 0 h 1829"/>
                  <a:gd name="T10" fmla="*/ 0 w 2275"/>
                  <a:gd name="T11" fmla="*/ 0 h 1829"/>
                  <a:gd name="T12" fmla="*/ 0 w 2275"/>
                  <a:gd name="T13" fmla="*/ 0 h 1829"/>
                  <a:gd name="T14" fmla="*/ 0 w 2275"/>
                  <a:gd name="T15" fmla="*/ 0 h 1829"/>
                  <a:gd name="T16" fmla="*/ 0 w 2275"/>
                  <a:gd name="T17" fmla="*/ 0 h 1829"/>
                  <a:gd name="T18" fmla="*/ 0 w 2275"/>
                  <a:gd name="T19" fmla="*/ 0 h 1829"/>
                  <a:gd name="T20" fmla="*/ 0 w 2275"/>
                  <a:gd name="T21" fmla="*/ 0 h 1829"/>
                  <a:gd name="T22" fmla="*/ 0 w 2275"/>
                  <a:gd name="T23" fmla="*/ 0 h 1829"/>
                  <a:gd name="T24" fmla="*/ 0 w 2275"/>
                  <a:gd name="T25" fmla="*/ 0 h 1829"/>
                  <a:gd name="T26" fmla="*/ 0 w 2275"/>
                  <a:gd name="T27" fmla="*/ 0 h 1829"/>
                  <a:gd name="T28" fmla="*/ 0 w 2275"/>
                  <a:gd name="T29" fmla="*/ 0 h 1829"/>
                  <a:gd name="T30" fmla="*/ 0 w 2275"/>
                  <a:gd name="T31" fmla="*/ 0 h 1829"/>
                  <a:gd name="T32" fmla="*/ 0 w 2275"/>
                  <a:gd name="T33" fmla="*/ 0 h 1829"/>
                  <a:gd name="T34" fmla="*/ 0 w 2275"/>
                  <a:gd name="T35" fmla="*/ 0 h 1829"/>
                  <a:gd name="T36" fmla="*/ 0 w 2275"/>
                  <a:gd name="T37" fmla="*/ 0 h 1829"/>
                  <a:gd name="T38" fmla="*/ 0 w 2275"/>
                  <a:gd name="T39" fmla="*/ 0 h 1829"/>
                  <a:gd name="T40" fmla="*/ 0 w 2275"/>
                  <a:gd name="T41" fmla="*/ 0 h 1829"/>
                  <a:gd name="T42" fmla="*/ 0 w 2275"/>
                  <a:gd name="T43" fmla="*/ 0 h 1829"/>
                  <a:gd name="T44" fmla="*/ 0 w 2275"/>
                  <a:gd name="T45" fmla="*/ 0 h 1829"/>
                  <a:gd name="T46" fmla="*/ 0 w 2275"/>
                  <a:gd name="T47" fmla="*/ 0 h 1829"/>
                  <a:gd name="T48" fmla="*/ 0 w 2275"/>
                  <a:gd name="T49" fmla="*/ 0 h 1829"/>
                  <a:gd name="T50" fmla="*/ 0 w 2275"/>
                  <a:gd name="T51" fmla="*/ 0 h 1829"/>
                  <a:gd name="T52" fmla="*/ 0 w 2275"/>
                  <a:gd name="T53" fmla="*/ 0 h 1829"/>
                  <a:gd name="T54" fmla="*/ 0 w 2275"/>
                  <a:gd name="T55" fmla="*/ 0 h 1829"/>
                  <a:gd name="T56" fmla="*/ 0 w 2275"/>
                  <a:gd name="T57" fmla="*/ 0 h 1829"/>
                  <a:gd name="T58" fmla="*/ 0 w 2275"/>
                  <a:gd name="T59" fmla="*/ 0 h 1829"/>
                  <a:gd name="T60" fmla="*/ 0 w 2275"/>
                  <a:gd name="T61" fmla="*/ 0 h 1829"/>
                  <a:gd name="T62" fmla="*/ 0 w 2275"/>
                  <a:gd name="T63" fmla="*/ 0 h 1829"/>
                  <a:gd name="T64" fmla="*/ 0 w 2275"/>
                  <a:gd name="T65" fmla="*/ 0 h 1829"/>
                  <a:gd name="T66" fmla="*/ 0 w 2275"/>
                  <a:gd name="T67" fmla="*/ 0 h 1829"/>
                  <a:gd name="T68" fmla="*/ 0 w 2275"/>
                  <a:gd name="T69" fmla="*/ 0 h 1829"/>
                  <a:gd name="T70" fmla="*/ 0 w 2275"/>
                  <a:gd name="T71" fmla="*/ 0 h 1829"/>
                  <a:gd name="T72" fmla="*/ 0 w 2275"/>
                  <a:gd name="T73" fmla="*/ 0 h 1829"/>
                  <a:gd name="T74" fmla="*/ 0 w 2275"/>
                  <a:gd name="T75" fmla="*/ 0 h 1829"/>
                  <a:gd name="T76" fmla="*/ 0 w 2275"/>
                  <a:gd name="T77" fmla="*/ 0 h 1829"/>
                  <a:gd name="T78" fmla="*/ 0 w 2275"/>
                  <a:gd name="T79" fmla="*/ 0 h 1829"/>
                  <a:gd name="T80" fmla="*/ 0 w 2275"/>
                  <a:gd name="T81" fmla="*/ 0 h 1829"/>
                  <a:gd name="T82" fmla="*/ 0 w 2275"/>
                  <a:gd name="T83" fmla="*/ 0 h 1829"/>
                  <a:gd name="T84" fmla="*/ 0 w 2275"/>
                  <a:gd name="T85" fmla="*/ 0 h 1829"/>
                  <a:gd name="T86" fmla="*/ 0 w 2275"/>
                  <a:gd name="T87" fmla="*/ 0 h 1829"/>
                  <a:gd name="T88" fmla="*/ 0 w 2275"/>
                  <a:gd name="T89" fmla="*/ 0 h 1829"/>
                  <a:gd name="T90" fmla="*/ 0 w 2275"/>
                  <a:gd name="T91" fmla="*/ 0 h 182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75"/>
                  <a:gd name="T139" fmla="*/ 0 h 1829"/>
                  <a:gd name="T140" fmla="*/ 2275 w 2275"/>
                  <a:gd name="T141" fmla="*/ 1829 h 182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75" h="1829">
                    <a:moveTo>
                      <a:pt x="1231" y="0"/>
                    </a:moveTo>
                    <a:lnTo>
                      <a:pt x="1253" y="58"/>
                    </a:lnTo>
                    <a:lnTo>
                      <a:pt x="1280" y="61"/>
                    </a:lnTo>
                    <a:lnTo>
                      <a:pt x="1321" y="55"/>
                    </a:lnTo>
                    <a:lnTo>
                      <a:pt x="1440" y="36"/>
                    </a:lnTo>
                    <a:lnTo>
                      <a:pt x="1455" y="42"/>
                    </a:lnTo>
                    <a:lnTo>
                      <a:pt x="1461" y="58"/>
                    </a:lnTo>
                    <a:lnTo>
                      <a:pt x="1461" y="77"/>
                    </a:lnTo>
                    <a:lnTo>
                      <a:pt x="1448" y="108"/>
                    </a:lnTo>
                    <a:lnTo>
                      <a:pt x="1417" y="171"/>
                    </a:lnTo>
                    <a:lnTo>
                      <a:pt x="1401" y="225"/>
                    </a:lnTo>
                    <a:lnTo>
                      <a:pt x="1408" y="257"/>
                    </a:lnTo>
                    <a:lnTo>
                      <a:pt x="1448" y="269"/>
                    </a:lnTo>
                    <a:lnTo>
                      <a:pt x="1517" y="267"/>
                    </a:lnTo>
                    <a:lnTo>
                      <a:pt x="1545" y="235"/>
                    </a:lnTo>
                    <a:lnTo>
                      <a:pt x="1564" y="213"/>
                    </a:lnTo>
                    <a:lnTo>
                      <a:pt x="1592" y="205"/>
                    </a:lnTo>
                    <a:lnTo>
                      <a:pt x="1690" y="199"/>
                    </a:lnTo>
                    <a:lnTo>
                      <a:pt x="1740" y="187"/>
                    </a:lnTo>
                    <a:lnTo>
                      <a:pt x="1790" y="152"/>
                    </a:lnTo>
                    <a:lnTo>
                      <a:pt x="1834" y="95"/>
                    </a:lnTo>
                    <a:lnTo>
                      <a:pt x="1847" y="60"/>
                    </a:lnTo>
                    <a:lnTo>
                      <a:pt x="1850" y="19"/>
                    </a:lnTo>
                    <a:lnTo>
                      <a:pt x="1850" y="76"/>
                    </a:lnTo>
                    <a:lnTo>
                      <a:pt x="1865" y="119"/>
                    </a:lnTo>
                    <a:lnTo>
                      <a:pt x="1898" y="144"/>
                    </a:lnTo>
                    <a:lnTo>
                      <a:pt x="1970" y="152"/>
                    </a:lnTo>
                    <a:lnTo>
                      <a:pt x="2050" y="168"/>
                    </a:lnTo>
                    <a:lnTo>
                      <a:pt x="2101" y="204"/>
                    </a:lnTo>
                    <a:lnTo>
                      <a:pt x="2133" y="247"/>
                    </a:lnTo>
                    <a:lnTo>
                      <a:pt x="2150" y="288"/>
                    </a:lnTo>
                    <a:lnTo>
                      <a:pt x="2185" y="361"/>
                    </a:lnTo>
                    <a:lnTo>
                      <a:pt x="2217" y="400"/>
                    </a:lnTo>
                    <a:lnTo>
                      <a:pt x="2275" y="441"/>
                    </a:lnTo>
                    <a:lnTo>
                      <a:pt x="2190" y="545"/>
                    </a:lnTo>
                    <a:lnTo>
                      <a:pt x="2155" y="600"/>
                    </a:lnTo>
                    <a:lnTo>
                      <a:pt x="2139" y="648"/>
                    </a:lnTo>
                    <a:lnTo>
                      <a:pt x="2129" y="704"/>
                    </a:lnTo>
                    <a:lnTo>
                      <a:pt x="2095" y="768"/>
                    </a:lnTo>
                    <a:lnTo>
                      <a:pt x="2045" y="818"/>
                    </a:lnTo>
                    <a:lnTo>
                      <a:pt x="2013" y="834"/>
                    </a:lnTo>
                    <a:lnTo>
                      <a:pt x="1977" y="837"/>
                    </a:lnTo>
                    <a:lnTo>
                      <a:pt x="1876" y="834"/>
                    </a:lnTo>
                    <a:lnTo>
                      <a:pt x="1850" y="845"/>
                    </a:lnTo>
                    <a:lnTo>
                      <a:pt x="1834" y="864"/>
                    </a:lnTo>
                    <a:lnTo>
                      <a:pt x="1817" y="885"/>
                    </a:lnTo>
                    <a:lnTo>
                      <a:pt x="1794" y="897"/>
                    </a:lnTo>
                    <a:lnTo>
                      <a:pt x="1769" y="890"/>
                    </a:lnTo>
                    <a:lnTo>
                      <a:pt x="1744" y="873"/>
                    </a:lnTo>
                    <a:lnTo>
                      <a:pt x="1721" y="851"/>
                    </a:lnTo>
                    <a:lnTo>
                      <a:pt x="1692" y="845"/>
                    </a:lnTo>
                    <a:lnTo>
                      <a:pt x="1669" y="851"/>
                    </a:lnTo>
                    <a:lnTo>
                      <a:pt x="1654" y="873"/>
                    </a:lnTo>
                    <a:lnTo>
                      <a:pt x="1638" y="903"/>
                    </a:lnTo>
                    <a:lnTo>
                      <a:pt x="1605" y="929"/>
                    </a:lnTo>
                    <a:lnTo>
                      <a:pt x="1565" y="942"/>
                    </a:lnTo>
                    <a:lnTo>
                      <a:pt x="1528" y="926"/>
                    </a:lnTo>
                    <a:lnTo>
                      <a:pt x="1505" y="899"/>
                    </a:lnTo>
                    <a:lnTo>
                      <a:pt x="1496" y="899"/>
                    </a:lnTo>
                    <a:lnTo>
                      <a:pt x="1484" y="982"/>
                    </a:lnTo>
                    <a:lnTo>
                      <a:pt x="1465" y="1043"/>
                    </a:lnTo>
                    <a:lnTo>
                      <a:pt x="1455" y="1071"/>
                    </a:lnTo>
                    <a:lnTo>
                      <a:pt x="1440" y="1089"/>
                    </a:lnTo>
                    <a:lnTo>
                      <a:pt x="1421" y="1095"/>
                    </a:lnTo>
                    <a:lnTo>
                      <a:pt x="1401" y="1095"/>
                    </a:lnTo>
                    <a:lnTo>
                      <a:pt x="1348" y="1063"/>
                    </a:lnTo>
                    <a:lnTo>
                      <a:pt x="1263" y="978"/>
                    </a:lnTo>
                    <a:lnTo>
                      <a:pt x="1250" y="978"/>
                    </a:lnTo>
                    <a:lnTo>
                      <a:pt x="1239" y="990"/>
                    </a:lnTo>
                    <a:lnTo>
                      <a:pt x="1221" y="1063"/>
                    </a:lnTo>
                    <a:lnTo>
                      <a:pt x="1212" y="1109"/>
                    </a:lnTo>
                    <a:lnTo>
                      <a:pt x="1198" y="1143"/>
                    </a:lnTo>
                    <a:lnTo>
                      <a:pt x="1160" y="1183"/>
                    </a:lnTo>
                    <a:lnTo>
                      <a:pt x="1115" y="1192"/>
                    </a:lnTo>
                    <a:lnTo>
                      <a:pt x="1059" y="1190"/>
                    </a:lnTo>
                    <a:lnTo>
                      <a:pt x="975" y="1198"/>
                    </a:lnTo>
                    <a:lnTo>
                      <a:pt x="926" y="1251"/>
                    </a:lnTo>
                    <a:lnTo>
                      <a:pt x="900" y="1283"/>
                    </a:lnTo>
                    <a:lnTo>
                      <a:pt x="859" y="1303"/>
                    </a:lnTo>
                    <a:lnTo>
                      <a:pt x="803" y="1311"/>
                    </a:lnTo>
                    <a:lnTo>
                      <a:pt x="734" y="1315"/>
                    </a:lnTo>
                    <a:lnTo>
                      <a:pt x="585" y="1336"/>
                    </a:lnTo>
                    <a:lnTo>
                      <a:pt x="515" y="1363"/>
                    </a:lnTo>
                    <a:lnTo>
                      <a:pt x="458" y="1406"/>
                    </a:lnTo>
                    <a:lnTo>
                      <a:pt x="370" y="1472"/>
                    </a:lnTo>
                    <a:lnTo>
                      <a:pt x="331" y="1483"/>
                    </a:lnTo>
                    <a:lnTo>
                      <a:pt x="296" y="1478"/>
                    </a:lnTo>
                    <a:lnTo>
                      <a:pt x="265" y="1478"/>
                    </a:lnTo>
                    <a:lnTo>
                      <a:pt x="238" y="1500"/>
                    </a:lnTo>
                    <a:lnTo>
                      <a:pt x="228" y="1542"/>
                    </a:lnTo>
                    <a:lnTo>
                      <a:pt x="232" y="1593"/>
                    </a:lnTo>
                    <a:lnTo>
                      <a:pt x="253" y="1676"/>
                    </a:lnTo>
                    <a:lnTo>
                      <a:pt x="285" y="1729"/>
                    </a:lnTo>
                    <a:lnTo>
                      <a:pt x="301" y="1753"/>
                    </a:lnTo>
                    <a:lnTo>
                      <a:pt x="290" y="1779"/>
                    </a:lnTo>
                    <a:lnTo>
                      <a:pt x="213" y="1818"/>
                    </a:lnTo>
                    <a:lnTo>
                      <a:pt x="161" y="1829"/>
                    </a:lnTo>
                    <a:lnTo>
                      <a:pt x="116" y="1821"/>
                    </a:lnTo>
                    <a:lnTo>
                      <a:pt x="87" y="1804"/>
                    </a:lnTo>
                    <a:lnTo>
                      <a:pt x="80" y="1773"/>
                    </a:lnTo>
                    <a:lnTo>
                      <a:pt x="81" y="1741"/>
                    </a:lnTo>
                    <a:lnTo>
                      <a:pt x="73" y="1720"/>
                    </a:lnTo>
                    <a:lnTo>
                      <a:pt x="32" y="1683"/>
                    </a:lnTo>
                    <a:lnTo>
                      <a:pt x="10" y="1635"/>
                    </a:lnTo>
                    <a:lnTo>
                      <a:pt x="0" y="1545"/>
                    </a:lnTo>
                    <a:lnTo>
                      <a:pt x="10" y="1447"/>
                    </a:lnTo>
                    <a:lnTo>
                      <a:pt x="44" y="1368"/>
                    </a:lnTo>
                    <a:lnTo>
                      <a:pt x="108" y="1304"/>
                    </a:lnTo>
                    <a:lnTo>
                      <a:pt x="190" y="1242"/>
                    </a:lnTo>
                    <a:lnTo>
                      <a:pt x="265" y="1182"/>
                    </a:lnTo>
                    <a:lnTo>
                      <a:pt x="290" y="1153"/>
                    </a:lnTo>
                    <a:lnTo>
                      <a:pt x="302" y="1125"/>
                    </a:lnTo>
                    <a:lnTo>
                      <a:pt x="337" y="1035"/>
                    </a:lnTo>
                    <a:lnTo>
                      <a:pt x="366" y="1003"/>
                    </a:lnTo>
                    <a:lnTo>
                      <a:pt x="411" y="990"/>
                    </a:lnTo>
                    <a:lnTo>
                      <a:pt x="454" y="978"/>
                    </a:lnTo>
                    <a:lnTo>
                      <a:pt x="481" y="957"/>
                    </a:lnTo>
                    <a:lnTo>
                      <a:pt x="495" y="921"/>
                    </a:lnTo>
                    <a:lnTo>
                      <a:pt x="502" y="864"/>
                    </a:lnTo>
                    <a:lnTo>
                      <a:pt x="511" y="732"/>
                    </a:lnTo>
                    <a:lnTo>
                      <a:pt x="526" y="669"/>
                    </a:lnTo>
                    <a:lnTo>
                      <a:pt x="565" y="613"/>
                    </a:lnTo>
                    <a:lnTo>
                      <a:pt x="615" y="553"/>
                    </a:lnTo>
                    <a:lnTo>
                      <a:pt x="655" y="489"/>
                    </a:lnTo>
                    <a:lnTo>
                      <a:pt x="679" y="413"/>
                    </a:lnTo>
                    <a:lnTo>
                      <a:pt x="682" y="324"/>
                    </a:lnTo>
                    <a:lnTo>
                      <a:pt x="685" y="232"/>
                    </a:lnTo>
                    <a:lnTo>
                      <a:pt x="698" y="156"/>
                    </a:lnTo>
                    <a:lnTo>
                      <a:pt x="733" y="111"/>
                    </a:lnTo>
                    <a:lnTo>
                      <a:pt x="759" y="111"/>
                    </a:lnTo>
                    <a:lnTo>
                      <a:pt x="790" y="127"/>
                    </a:lnTo>
                    <a:lnTo>
                      <a:pt x="843" y="157"/>
                    </a:lnTo>
                    <a:lnTo>
                      <a:pt x="871" y="165"/>
                    </a:lnTo>
                    <a:lnTo>
                      <a:pt x="886" y="147"/>
                    </a:lnTo>
                    <a:lnTo>
                      <a:pt x="898" y="116"/>
                    </a:lnTo>
                    <a:lnTo>
                      <a:pt x="943" y="76"/>
                    </a:lnTo>
                    <a:lnTo>
                      <a:pt x="1034" y="40"/>
                    </a:lnTo>
                    <a:lnTo>
                      <a:pt x="1231" y="0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12" name="Freeform 36"/>
              <p:cNvSpPr>
                <a:spLocks noChangeAspect="1"/>
              </p:cNvSpPr>
              <p:nvPr/>
            </p:nvSpPr>
            <p:spPr bwMode="auto">
              <a:xfrm>
                <a:off x="1581" y="1709"/>
                <a:ext cx="418" cy="304"/>
              </a:xfrm>
              <a:custGeom>
                <a:avLst/>
                <a:gdLst>
                  <a:gd name="T0" fmla="*/ 0 w 2164"/>
                  <a:gd name="T1" fmla="*/ 0 h 1704"/>
                  <a:gd name="T2" fmla="*/ 0 w 2164"/>
                  <a:gd name="T3" fmla="*/ 0 h 1704"/>
                  <a:gd name="T4" fmla="*/ 0 w 2164"/>
                  <a:gd name="T5" fmla="*/ 0 h 1704"/>
                  <a:gd name="T6" fmla="*/ 0 w 2164"/>
                  <a:gd name="T7" fmla="*/ 0 h 1704"/>
                  <a:gd name="T8" fmla="*/ 0 w 2164"/>
                  <a:gd name="T9" fmla="*/ 0 h 1704"/>
                  <a:gd name="T10" fmla="*/ 0 w 2164"/>
                  <a:gd name="T11" fmla="*/ 0 h 1704"/>
                  <a:gd name="T12" fmla="*/ 0 w 2164"/>
                  <a:gd name="T13" fmla="*/ 0 h 1704"/>
                  <a:gd name="T14" fmla="*/ 0 w 2164"/>
                  <a:gd name="T15" fmla="*/ 0 h 1704"/>
                  <a:gd name="T16" fmla="*/ 0 w 2164"/>
                  <a:gd name="T17" fmla="*/ 0 h 1704"/>
                  <a:gd name="T18" fmla="*/ 0 w 2164"/>
                  <a:gd name="T19" fmla="*/ 0 h 1704"/>
                  <a:gd name="T20" fmla="*/ 0 w 2164"/>
                  <a:gd name="T21" fmla="*/ 0 h 1704"/>
                  <a:gd name="T22" fmla="*/ 0 w 2164"/>
                  <a:gd name="T23" fmla="*/ 0 h 1704"/>
                  <a:gd name="T24" fmla="*/ 0 w 2164"/>
                  <a:gd name="T25" fmla="*/ 0 h 1704"/>
                  <a:gd name="T26" fmla="*/ 0 w 2164"/>
                  <a:gd name="T27" fmla="*/ 0 h 1704"/>
                  <a:gd name="T28" fmla="*/ 0 w 2164"/>
                  <a:gd name="T29" fmla="*/ 0 h 1704"/>
                  <a:gd name="T30" fmla="*/ 0 w 2164"/>
                  <a:gd name="T31" fmla="*/ 0 h 1704"/>
                  <a:gd name="T32" fmla="*/ 0 w 2164"/>
                  <a:gd name="T33" fmla="*/ 0 h 1704"/>
                  <a:gd name="T34" fmla="*/ 0 w 2164"/>
                  <a:gd name="T35" fmla="*/ 0 h 1704"/>
                  <a:gd name="T36" fmla="*/ 0 w 2164"/>
                  <a:gd name="T37" fmla="*/ 0 h 1704"/>
                  <a:gd name="T38" fmla="*/ 0 w 2164"/>
                  <a:gd name="T39" fmla="*/ 0 h 1704"/>
                  <a:gd name="T40" fmla="*/ 0 w 2164"/>
                  <a:gd name="T41" fmla="*/ 0 h 1704"/>
                  <a:gd name="T42" fmla="*/ 0 w 2164"/>
                  <a:gd name="T43" fmla="*/ 0 h 1704"/>
                  <a:gd name="T44" fmla="*/ 0 w 2164"/>
                  <a:gd name="T45" fmla="*/ 0 h 1704"/>
                  <a:gd name="T46" fmla="*/ 0 w 2164"/>
                  <a:gd name="T47" fmla="*/ 0 h 1704"/>
                  <a:gd name="T48" fmla="*/ 0 w 2164"/>
                  <a:gd name="T49" fmla="*/ 0 h 1704"/>
                  <a:gd name="T50" fmla="*/ 0 w 2164"/>
                  <a:gd name="T51" fmla="*/ 0 h 1704"/>
                  <a:gd name="T52" fmla="*/ 0 w 2164"/>
                  <a:gd name="T53" fmla="*/ 0 h 1704"/>
                  <a:gd name="T54" fmla="*/ 0 w 2164"/>
                  <a:gd name="T55" fmla="*/ 0 h 1704"/>
                  <a:gd name="T56" fmla="*/ 0 w 2164"/>
                  <a:gd name="T57" fmla="*/ 0 h 1704"/>
                  <a:gd name="T58" fmla="*/ 0 w 2164"/>
                  <a:gd name="T59" fmla="*/ 0 h 1704"/>
                  <a:gd name="T60" fmla="*/ 0 w 2164"/>
                  <a:gd name="T61" fmla="*/ 0 h 1704"/>
                  <a:gd name="T62" fmla="*/ 0 w 2164"/>
                  <a:gd name="T63" fmla="*/ 0 h 1704"/>
                  <a:gd name="T64" fmla="*/ 0 w 2164"/>
                  <a:gd name="T65" fmla="*/ 0 h 1704"/>
                  <a:gd name="T66" fmla="*/ 0 w 2164"/>
                  <a:gd name="T67" fmla="*/ 0 h 1704"/>
                  <a:gd name="T68" fmla="*/ 0 w 2164"/>
                  <a:gd name="T69" fmla="*/ 0 h 1704"/>
                  <a:gd name="T70" fmla="*/ 0 w 2164"/>
                  <a:gd name="T71" fmla="*/ 0 h 1704"/>
                  <a:gd name="T72" fmla="*/ 0 w 2164"/>
                  <a:gd name="T73" fmla="*/ 0 h 1704"/>
                  <a:gd name="T74" fmla="*/ 0 w 2164"/>
                  <a:gd name="T75" fmla="*/ 0 h 1704"/>
                  <a:gd name="T76" fmla="*/ 0 w 2164"/>
                  <a:gd name="T77" fmla="*/ 0 h 1704"/>
                  <a:gd name="T78" fmla="*/ 0 w 2164"/>
                  <a:gd name="T79" fmla="*/ 0 h 1704"/>
                  <a:gd name="T80" fmla="*/ 0 w 2164"/>
                  <a:gd name="T81" fmla="*/ 0 h 1704"/>
                  <a:gd name="T82" fmla="*/ 0 w 2164"/>
                  <a:gd name="T83" fmla="*/ 0 h 1704"/>
                  <a:gd name="T84" fmla="*/ 0 w 2164"/>
                  <a:gd name="T85" fmla="*/ 0 h 1704"/>
                  <a:gd name="T86" fmla="*/ 0 w 2164"/>
                  <a:gd name="T87" fmla="*/ 0 h 1704"/>
                  <a:gd name="T88" fmla="*/ 0 w 2164"/>
                  <a:gd name="T89" fmla="*/ 0 h 17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164"/>
                  <a:gd name="T136" fmla="*/ 0 h 1704"/>
                  <a:gd name="T137" fmla="*/ 2164 w 2164"/>
                  <a:gd name="T138" fmla="*/ 1704 h 170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164" h="1704">
                    <a:moveTo>
                      <a:pt x="1961" y="477"/>
                    </a:moveTo>
                    <a:lnTo>
                      <a:pt x="1953" y="432"/>
                    </a:lnTo>
                    <a:lnTo>
                      <a:pt x="1932" y="417"/>
                    </a:lnTo>
                    <a:lnTo>
                      <a:pt x="1905" y="429"/>
                    </a:lnTo>
                    <a:lnTo>
                      <a:pt x="1873" y="469"/>
                    </a:lnTo>
                    <a:lnTo>
                      <a:pt x="1858" y="485"/>
                    </a:lnTo>
                    <a:lnTo>
                      <a:pt x="1848" y="489"/>
                    </a:lnTo>
                    <a:lnTo>
                      <a:pt x="1833" y="457"/>
                    </a:lnTo>
                    <a:lnTo>
                      <a:pt x="1844" y="389"/>
                    </a:lnTo>
                    <a:lnTo>
                      <a:pt x="1884" y="314"/>
                    </a:lnTo>
                    <a:lnTo>
                      <a:pt x="1905" y="279"/>
                    </a:lnTo>
                    <a:lnTo>
                      <a:pt x="1919" y="245"/>
                    </a:lnTo>
                    <a:lnTo>
                      <a:pt x="1926" y="215"/>
                    </a:lnTo>
                    <a:lnTo>
                      <a:pt x="1924" y="185"/>
                    </a:lnTo>
                    <a:lnTo>
                      <a:pt x="1912" y="131"/>
                    </a:lnTo>
                    <a:lnTo>
                      <a:pt x="1890" y="73"/>
                    </a:lnTo>
                    <a:lnTo>
                      <a:pt x="1861" y="6"/>
                    </a:lnTo>
                    <a:lnTo>
                      <a:pt x="1810" y="0"/>
                    </a:lnTo>
                    <a:lnTo>
                      <a:pt x="1728" y="13"/>
                    </a:lnTo>
                    <a:lnTo>
                      <a:pt x="1692" y="35"/>
                    </a:lnTo>
                    <a:lnTo>
                      <a:pt x="1668" y="73"/>
                    </a:lnTo>
                    <a:lnTo>
                      <a:pt x="1643" y="105"/>
                    </a:lnTo>
                    <a:lnTo>
                      <a:pt x="1617" y="116"/>
                    </a:lnTo>
                    <a:lnTo>
                      <a:pt x="1595" y="104"/>
                    </a:lnTo>
                    <a:lnTo>
                      <a:pt x="1576" y="73"/>
                    </a:lnTo>
                    <a:lnTo>
                      <a:pt x="1560" y="45"/>
                    </a:lnTo>
                    <a:lnTo>
                      <a:pt x="1537" y="41"/>
                    </a:lnTo>
                    <a:lnTo>
                      <a:pt x="1468" y="89"/>
                    </a:lnTo>
                    <a:lnTo>
                      <a:pt x="1396" y="145"/>
                    </a:lnTo>
                    <a:lnTo>
                      <a:pt x="1307" y="180"/>
                    </a:lnTo>
                    <a:lnTo>
                      <a:pt x="1258" y="201"/>
                    </a:lnTo>
                    <a:lnTo>
                      <a:pt x="1238" y="221"/>
                    </a:lnTo>
                    <a:lnTo>
                      <a:pt x="1239" y="248"/>
                    </a:lnTo>
                    <a:lnTo>
                      <a:pt x="1259" y="279"/>
                    </a:lnTo>
                    <a:lnTo>
                      <a:pt x="1274" y="304"/>
                    </a:lnTo>
                    <a:lnTo>
                      <a:pt x="1259" y="317"/>
                    </a:lnTo>
                    <a:lnTo>
                      <a:pt x="1199" y="314"/>
                    </a:lnTo>
                    <a:lnTo>
                      <a:pt x="1139" y="321"/>
                    </a:lnTo>
                    <a:lnTo>
                      <a:pt x="1107" y="361"/>
                    </a:lnTo>
                    <a:lnTo>
                      <a:pt x="1099" y="392"/>
                    </a:lnTo>
                    <a:lnTo>
                      <a:pt x="1054" y="378"/>
                    </a:lnTo>
                    <a:lnTo>
                      <a:pt x="1018" y="366"/>
                    </a:lnTo>
                    <a:lnTo>
                      <a:pt x="985" y="372"/>
                    </a:lnTo>
                    <a:lnTo>
                      <a:pt x="937" y="432"/>
                    </a:lnTo>
                    <a:lnTo>
                      <a:pt x="907" y="464"/>
                    </a:lnTo>
                    <a:lnTo>
                      <a:pt x="863" y="469"/>
                    </a:lnTo>
                    <a:lnTo>
                      <a:pt x="810" y="453"/>
                    </a:lnTo>
                    <a:lnTo>
                      <a:pt x="757" y="414"/>
                    </a:lnTo>
                    <a:lnTo>
                      <a:pt x="705" y="382"/>
                    </a:lnTo>
                    <a:lnTo>
                      <a:pt x="662" y="382"/>
                    </a:lnTo>
                    <a:lnTo>
                      <a:pt x="626" y="401"/>
                    </a:lnTo>
                    <a:lnTo>
                      <a:pt x="594" y="441"/>
                    </a:lnTo>
                    <a:lnTo>
                      <a:pt x="570" y="473"/>
                    </a:lnTo>
                    <a:lnTo>
                      <a:pt x="553" y="485"/>
                    </a:lnTo>
                    <a:lnTo>
                      <a:pt x="496" y="485"/>
                    </a:lnTo>
                    <a:lnTo>
                      <a:pt x="460" y="493"/>
                    </a:lnTo>
                    <a:lnTo>
                      <a:pt x="426" y="513"/>
                    </a:lnTo>
                    <a:lnTo>
                      <a:pt x="371" y="577"/>
                    </a:lnTo>
                    <a:lnTo>
                      <a:pt x="339" y="609"/>
                    </a:lnTo>
                    <a:lnTo>
                      <a:pt x="303" y="625"/>
                    </a:lnTo>
                    <a:lnTo>
                      <a:pt x="260" y="625"/>
                    </a:lnTo>
                    <a:lnTo>
                      <a:pt x="208" y="613"/>
                    </a:lnTo>
                    <a:lnTo>
                      <a:pt x="159" y="598"/>
                    </a:lnTo>
                    <a:lnTo>
                      <a:pt x="115" y="598"/>
                    </a:lnTo>
                    <a:lnTo>
                      <a:pt x="76" y="609"/>
                    </a:lnTo>
                    <a:lnTo>
                      <a:pt x="36" y="630"/>
                    </a:lnTo>
                    <a:lnTo>
                      <a:pt x="7" y="661"/>
                    </a:lnTo>
                    <a:lnTo>
                      <a:pt x="0" y="700"/>
                    </a:lnTo>
                    <a:lnTo>
                      <a:pt x="16" y="742"/>
                    </a:lnTo>
                    <a:lnTo>
                      <a:pt x="47" y="783"/>
                    </a:lnTo>
                    <a:lnTo>
                      <a:pt x="85" y="814"/>
                    </a:lnTo>
                    <a:lnTo>
                      <a:pt x="128" y="831"/>
                    </a:lnTo>
                    <a:lnTo>
                      <a:pt x="297" y="854"/>
                    </a:lnTo>
                    <a:lnTo>
                      <a:pt x="349" y="866"/>
                    </a:lnTo>
                    <a:lnTo>
                      <a:pt x="376" y="885"/>
                    </a:lnTo>
                    <a:lnTo>
                      <a:pt x="380" y="909"/>
                    </a:lnTo>
                    <a:lnTo>
                      <a:pt x="368" y="938"/>
                    </a:lnTo>
                    <a:lnTo>
                      <a:pt x="307" y="1008"/>
                    </a:lnTo>
                    <a:lnTo>
                      <a:pt x="216" y="1082"/>
                    </a:lnTo>
                    <a:lnTo>
                      <a:pt x="184" y="1111"/>
                    </a:lnTo>
                    <a:lnTo>
                      <a:pt x="184" y="1138"/>
                    </a:lnTo>
                    <a:lnTo>
                      <a:pt x="208" y="1159"/>
                    </a:lnTo>
                    <a:lnTo>
                      <a:pt x="245" y="1179"/>
                    </a:lnTo>
                    <a:lnTo>
                      <a:pt x="360" y="1200"/>
                    </a:lnTo>
                    <a:lnTo>
                      <a:pt x="478" y="1215"/>
                    </a:lnTo>
                    <a:lnTo>
                      <a:pt x="557" y="1232"/>
                    </a:lnTo>
                    <a:lnTo>
                      <a:pt x="573" y="1248"/>
                    </a:lnTo>
                    <a:lnTo>
                      <a:pt x="578" y="1267"/>
                    </a:lnTo>
                    <a:lnTo>
                      <a:pt x="560" y="1303"/>
                    </a:lnTo>
                    <a:lnTo>
                      <a:pt x="516" y="1340"/>
                    </a:lnTo>
                    <a:lnTo>
                      <a:pt x="476" y="1372"/>
                    </a:lnTo>
                    <a:lnTo>
                      <a:pt x="460" y="1403"/>
                    </a:lnTo>
                    <a:lnTo>
                      <a:pt x="496" y="1484"/>
                    </a:lnTo>
                    <a:lnTo>
                      <a:pt x="537" y="1535"/>
                    </a:lnTo>
                    <a:lnTo>
                      <a:pt x="592" y="1570"/>
                    </a:lnTo>
                    <a:lnTo>
                      <a:pt x="654" y="1593"/>
                    </a:lnTo>
                    <a:lnTo>
                      <a:pt x="718" y="1604"/>
                    </a:lnTo>
                    <a:lnTo>
                      <a:pt x="776" y="1609"/>
                    </a:lnTo>
                    <a:lnTo>
                      <a:pt x="817" y="1625"/>
                    </a:lnTo>
                    <a:lnTo>
                      <a:pt x="882" y="1683"/>
                    </a:lnTo>
                    <a:lnTo>
                      <a:pt x="923" y="1704"/>
                    </a:lnTo>
                    <a:lnTo>
                      <a:pt x="971" y="1704"/>
                    </a:lnTo>
                    <a:lnTo>
                      <a:pt x="1026" y="1685"/>
                    </a:lnTo>
                    <a:lnTo>
                      <a:pt x="1079" y="1657"/>
                    </a:lnTo>
                    <a:lnTo>
                      <a:pt x="1132" y="1635"/>
                    </a:lnTo>
                    <a:lnTo>
                      <a:pt x="1178" y="1631"/>
                    </a:lnTo>
                    <a:lnTo>
                      <a:pt x="1287" y="1675"/>
                    </a:lnTo>
                    <a:lnTo>
                      <a:pt x="1352" y="1695"/>
                    </a:lnTo>
                    <a:lnTo>
                      <a:pt x="1408" y="1695"/>
                    </a:lnTo>
                    <a:lnTo>
                      <a:pt x="1463" y="1679"/>
                    </a:lnTo>
                    <a:lnTo>
                      <a:pt x="1523" y="1640"/>
                    </a:lnTo>
                    <a:lnTo>
                      <a:pt x="1587" y="1575"/>
                    </a:lnTo>
                    <a:lnTo>
                      <a:pt x="1669" y="1512"/>
                    </a:lnTo>
                    <a:lnTo>
                      <a:pt x="1744" y="1451"/>
                    </a:lnTo>
                    <a:lnTo>
                      <a:pt x="1769" y="1422"/>
                    </a:lnTo>
                    <a:lnTo>
                      <a:pt x="1781" y="1395"/>
                    </a:lnTo>
                    <a:lnTo>
                      <a:pt x="1816" y="1304"/>
                    </a:lnTo>
                    <a:lnTo>
                      <a:pt x="1848" y="1274"/>
                    </a:lnTo>
                    <a:lnTo>
                      <a:pt x="1890" y="1262"/>
                    </a:lnTo>
                    <a:lnTo>
                      <a:pt x="1933" y="1248"/>
                    </a:lnTo>
                    <a:lnTo>
                      <a:pt x="1960" y="1227"/>
                    </a:lnTo>
                    <a:lnTo>
                      <a:pt x="1974" y="1192"/>
                    </a:lnTo>
                    <a:lnTo>
                      <a:pt x="1981" y="1135"/>
                    </a:lnTo>
                    <a:lnTo>
                      <a:pt x="1990" y="1001"/>
                    </a:lnTo>
                    <a:lnTo>
                      <a:pt x="2006" y="938"/>
                    </a:lnTo>
                    <a:lnTo>
                      <a:pt x="2044" y="882"/>
                    </a:lnTo>
                    <a:lnTo>
                      <a:pt x="2094" y="825"/>
                    </a:lnTo>
                    <a:lnTo>
                      <a:pt x="2134" y="758"/>
                    </a:lnTo>
                    <a:lnTo>
                      <a:pt x="2158" y="682"/>
                    </a:lnTo>
                    <a:lnTo>
                      <a:pt x="2161" y="594"/>
                    </a:lnTo>
                    <a:lnTo>
                      <a:pt x="2164" y="485"/>
                    </a:lnTo>
                    <a:lnTo>
                      <a:pt x="2094" y="520"/>
                    </a:lnTo>
                    <a:lnTo>
                      <a:pt x="2032" y="536"/>
                    </a:lnTo>
                    <a:lnTo>
                      <a:pt x="1985" y="522"/>
                    </a:lnTo>
                    <a:lnTo>
                      <a:pt x="1961" y="477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13" name="Freeform 37"/>
              <p:cNvSpPr>
                <a:spLocks noChangeAspect="1"/>
              </p:cNvSpPr>
              <p:nvPr/>
            </p:nvSpPr>
            <p:spPr bwMode="auto">
              <a:xfrm>
                <a:off x="1809" y="2099"/>
                <a:ext cx="144" cy="107"/>
              </a:xfrm>
              <a:custGeom>
                <a:avLst/>
                <a:gdLst>
                  <a:gd name="T0" fmla="*/ 0 w 743"/>
                  <a:gd name="T1" fmla="*/ 0 h 600"/>
                  <a:gd name="T2" fmla="*/ 0 w 743"/>
                  <a:gd name="T3" fmla="*/ 0 h 600"/>
                  <a:gd name="T4" fmla="*/ 0 w 743"/>
                  <a:gd name="T5" fmla="*/ 0 h 600"/>
                  <a:gd name="T6" fmla="*/ 0 w 743"/>
                  <a:gd name="T7" fmla="*/ 0 h 600"/>
                  <a:gd name="T8" fmla="*/ 0 w 743"/>
                  <a:gd name="T9" fmla="*/ 0 h 600"/>
                  <a:gd name="T10" fmla="*/ 0 w 743"/>
                  <a:gd name="T11" fmla="*/ 0 h 600"/>
                  <a:gd name="T12" fmla="*/ 0 w 743"/>
                  <a:gd name="T13" fmla="*/ 0 h 600"/>
                  <a:gd name="T14" fmla="*/ 0 w 743"/>
                  <a:gd name="T15" fmla="*/ 0 h 600"/>
                  <a:gd name="T16" fmla="*/ 0 w 743"/>
                  <a:gd name="T17" fmla="*/ 0 h 600"/>
                  <a:gd name="T18" fmla="*/ 0 w 743"/>
                  <a:gd name="T19" fmla="*/ 0 h 600"/>
                  <a:gd name="T20" fmla="*/ 0 w 743"/>
                  <a:gd name="T21" fmla="*/ 0 h 600"/>
                  <a:gd name="T22" fmla="*/ 0 w 743"/>
                  <a:gd name="T23" fmla="*/ 0 h 600"/>
                  <a:gd name="T24" fmla="*/ 0 w 743"/>
                  <a:gd name="T25" fmla="*/ 0 h 600"/>
                  <a:gd name="T26" fmla="*/ 0 w 743"/>
                  <a:gd name="T27" fmla="*/ 0 h 600"/>
                  <a:gd name="T28" fmla="*/ 0 w 743"/>
                  <a:gd name="T29" fmla="*/ 0 h 600"/>
                  <a:gd name="T30" fmla="*/ 0 w 743"/>
                  <a:gd name="T31" fmla="*/ 0 h 600"/>
                  <a:gd name="T32" fmla="*/ 0 w 743"/>
                  <a:gd name="T33" fmla="*/ 0 h 600"/>
                  <a:gd name="T34" fmla="*/ 0 w 743"/>
                  <a:gd name="T35" fmla="*/ 0 h 600"/>
                  <a:gd name="T36" fmla="*/ 0 w 743"/>
                  <a:gd name="T37" fmla="*/ 0 h 600"/>
                  <a:gd name="T38" fmla="*/ 0 w 743"/>
                  <a:gd name="T39" fmla="*/ 0 h 600"/>
                  <a:gd name="T40" fmla="*/ 0 w 743"/>
                  <a:gd name="T41" fmla="*/ 0 h 600"/>
                  <a:gd name="T42" fmla="*/ 0 w 743"/>
                  <a:gd name="T43" fmla="*/ 0 h 600"/>
                  <a:gd name="T44" fmla="*/ 0 w 743"/>
                  <a:gd name="T45" fmla="*/ 0 h 600"/>
                  <a:gd name="T46" fmla="*/ 0 w 743"/>
                  <a:gd name="T47" fmla="*/ 0 h 600"/>
                  <a:gd name="T48" fmla="*/ 0 w 743"/>
                  <a:gd name="T49" fmla="*/ 0 h 600"/>
                  <a:gd name="T50" fmla="*/ 0 w 743"/>
                  <a:gd name="T51" fmla="*/ 0 h 600"/>
                  <a:gd name="T52" fmla="*/ 0 w 743"/>
                  <a:gd name="T53" fmla="*/ 0 h 600"/>
                  <a:gd name="T54" fmla="*/ 0 w 743"/>
                  <a:gd name="T55" fmla="*/ 0 h 600"/>
                  <a:gd name="T56" fmla="*/ 0 w 743"/>
                  <a:gd name="T57" fmla="*/ 0 h 600"/>
                  <a:gd name="T58" fmla="*/ 0 w 743"/>
                  <a:gd name="T59" fmla="*/ 0 h 600"/>
                  <a:gd name="T60" fmla="*/ 0 w 743"/>
                  <a:gd name="T61" fmla="*/ 0 h 600"/>
                  <a:gd name="T62" fmla="*/ 0 w 743"/>
                  <a:gd name="T63" fmla="*/ 0 h 600"/>
                  <a:gd name="T64" fmla="*/ 0 w 743"/>
                  <a:gd name="T65" fmla="*/ 0 h 600"/>
                  <a:gd name="T66" fmla="*/ 0 w 743"/>
                  <a:gd name="T67" fmla="*/ 0 h 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43"/>
                  <a:gd name="T103" fmla="*/ 0 h 600"/>
                  <a:gd name="T104" fmla="*/ 743 w 743"/>
                  <a:gd name="T105" fmla="*/ 600 h 60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43" h="600">
                    <a:moveTo>
                      <a:pt x="403" y="7"/>
                    </a:moveTo>
                    <a:lnTo>
                      <a:pt x="578" y="0"/>
                    </a:lnTo>
                    <a:lnTo>
                      <a:pt x="642" y="7"/>
                    </a:lnTo>
                    <a:lnTo>
                      <a:pt x="692" y="24"/>
                    </a:lnTo>
                    <a:lnTo>
                      <a:pt x="724" y="59"/>
                    </a:lnTo>
                    <a:lnTo>
                      <a:pt x="743" y="99"/>
                    </a:lnTo>
                    <a:lnTo>
                      <a:pt x="743" y="139"/>
                    </a:lnTo>
                    <a:lnTo>
                      <a:pt x="721" y="160"/>
                    </a:lnTo>
                    <a:lnTo>
                      <a:pt x="660" y="208"/>
                    </a:lnTo>
                    <a:lnTo>
                      <a:pt x="618" y="312"/>
                    </a:lnTo>
                    <a:lnTo>
                      <a:pt x="601" y="388"/>
                    </a:lnTo>
                    <a:lnTo>
                      <a:pt x="569" y="460"/>
                    </a:lnTo>
                    <a:lnTo>
                      <a:pt x="512" y="520"/>
                    </a:lnTo>
                    <a:lnTo>
                      <a:pt x="470" y="544"/>
                    </a:lnTo>
                    <a:lnTo>
                      <a:pt x="422" y="565"/>
                    </a:lnTo>
                    <a:lnTo>
                      <a:pt x="324" y="589"/>
                    </a:lnTo>
                    <a:lnTo>
                      <a:pt x="245" y="600"/>
                    </a:lnTo>
                    <a:lnTo>
                      <a:pt x="176" y="594"/>
                    </a:lnTo>
                    <a:lnTo>
                      <a:pt x="116" y="576"/>
                    </a:lnTo>
                    <a:lnTo>
                      <a:pt x="66" y="549"/>
                    </a:lnTo>
                    <a:lnTo>
                      <a:pt x="31" y="514"/>
                    </a:lnTo>
                    <a:lnTo>
                      <a:pt x="8" y="473"/>
                    </a:lnTo>
                    <a:lnTo>
                      <a:pt x="0" y="413"/>
                    </a:lnTo>
                    <a:lnTo>
                      <a:pt x="1" y="284"/>
                    </a:lnTo>
                    <a:lnTo>
                      <a:pt x="28" y="244"/>
                    </a:lnTo>
                    <a:lnTo>
                      <a:pt x="79" y="223"/>
                    </a:lnTo>
                    <a:lnTo>
                      <a:pt x="136" y="215"/>
                    </a:lnTo>
                    <a:lnTo>
                      <a:pt x="169" y="199"/>
                    </a:lnTo>
                    <a:lnTo>
                      <a:pt x="187" y="172"/>
                    </a:lnTo>
                    <a:lnTo>
                      <a:pt x="197" y="131"/>
                    </a:lnTo>
                    <a:lnTo>
                      <a:pt x="223" y="87"/>
                    </a:lnTo>
                    <a:lnTo>
                      <a:pt x="275" y="46"/>
                    </a:lnTo>
                    <a:lnTo>
                      <a:pt x="340" y="17"/>
                    </a:lnTo>
                    <a:lnTo>
                      <a:pt x="403" y="7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14" name="Freeform 38"/>
              <p:cNvSpPr>
                <a:spLocks noChangeAspect="1"/>
              </p:cNvSpPr>
              <p:nvPr/>
            </p:nvSpPr>
            <p:spPr bwMode="auto">
              <a:xfrm>
                <a:off x="1810" y="1477"/>
                <a:ext cx="302" cy="327"/>
              </a:xfrm>
              <a:custGeom>
                <a:avLst/>
                <a:gdLst>
                  <a:gd name="T0" fmla="*/ 0 w 1548"/>
                  <a:gd name="T1" fmla="*/ 0 h 1829"/>
                  <a:gd name="T2" fmla="*/ 0 w 1548"/>
                  <a:gd name="T3" fmla="*/ 0 h 1829"/>
                  <a:gd name="T4" fmla="*/ 0 w 1548"/>
                  <a:gd name="T5" fmla="*/ 0 h 1829"/>
                  <a:gd name="T6" fmla="*/ 0 w 1548"/>
                  <a:gd name="T7" fmla="*/ 0 h 1829"/>
                  <a:gd name="T8" fmla="*/ 0 w 1548"/>
                  <a:gd name="T9" fmla="*/ 0 h 1829"/>
                  <a:gd name="T10" fmla="*/ 0 w 1548"/>
                  <a:gd name="T11" fmla="*/ 0 h 1829"/>
                  <a:gd name="T12" fmla="*/ 0 w 1548"/>
                  <a:gd name="T13" fmla="*/ 0 h 1829"/>
                  <a:gd name="T14" fmla="*/ 0 w 1548"/>
                  <a:gd name="T15" fmla="*/ 0 h 1829"/>
                  <a:gd name="T16" fmla="*/ 0 w 1548"/>
                  <a:gd name="T17" fmla="*/ 0 h 1829"/>
                  <a:gd name="T18" fmla="*/ 0 w 1548"/>
                  <a:gd name="T19" fmla="*/ 0 h 1829"/>
                  <a:gd name="T20" fmla="*/ 0 w 1548"/>
                  <a:gd name="T21" fmla="*/ 0 h 1829"/>
                  <a:gd name="T22" fmla="*/ 0 w 1548"/>
                  <a:gd name="T23" fmla="*/ 0 h 1829"/>
                  <a:gd name="T24" fmla="*/ 0 w 1548"/>
                  <a:gd name="T25" fmla="*/ 0 h 1829"/>
                  <a:gd name="T26" fmla="*/ 0 w 1548"/>
                  <a:gd name="T27" fmla="*/ 0 h 1829"/>
                  <a:gd name="T28" fmla="*/ 0 w 1548"/>
                  <a:gd name="T29" fmla="*/ 0 h 1829"/>
                  <a:gd name="T30" fmla="*/ 0 w 1548"/>
                  <a:gd name="T31" fmla="*/ 0 h 1829"/>
                  <a:gd name="T32" fmla="*/ 0 w 1548"/>
                  <a:gd name="T33" fmla="*/ 0 h 1829"/>
                  <a:gd name="T34" fmla="*/ 0 w 1548"/>
                  <a:gd name="T35" fmla="*/ 0 h 1829"/>
                  <a:gd name="T36" fmla="*/ 0 w 1548"/>
                  <a:gd name="T37" fmla="*/ 0 h 1829"/>
                  <a:gd name="T38" fmla="*/ 0 w 1548"/>
                  <a:gd name="T39" fmla="*/ 0 h 1829"/>
                  <a:gd name="T40" fmla="*/ 0 w 1548"/>
                  <a:gd name="T41" fmla="*/ 0 h 1829"/>
                  <a:gd name="T42" fmla="*/ 0 w 1548"/>
                  <a:gd name="T43" fmla="*/ 0 h 1829"/>
                  <a:gd name="T44" fmla="*/ 0 w 1548"/>
                  <a:gd name="T45" fmla="*/ 0 h 1829"/>
                  <a:gd name="T46" fmla="*/ 0 w 1548"/>
                  <a:gd name="T47" fmla="*/ 0 h 1829"/>
                  <a:gd name="T48" fmla="*/ 0 w 1548"/>
                  <a:gd name="T49" fmla="*/ 0 h 1829"/>
                  <a:gd name="T50" fmla="*/ 0 w 1548"/>
                  <a:gd name="T51" fmla="*/ 0 h 1829"/>
                  <a:gd name="T52" fmla="*/ 0 w 1548"/>
                  <a:gd name="T53" fmla="*/ 0 h 1829"/>
                  <a:gd name="T54" fmla="*/ 0 w 1548"/>
                  <a:gd name="T55" fmla="*/ 0 h 1829"/>
                  <a:gd name="T56" fmla="*/ 0 w 1548"/>
                  <a:gd name="T57" fmla="*/ 0 h 1829"/>
                  <a:gd name="T58" fmla="*/ 0 w 1548"/>
                  <a:gd name="T59" fmla="*/ 0 h 1829"/>
                  <a:gd name="T60" fmla="*/ 0 w 1548"/>
                  <a:gd name="T61" fmla="*/ 0 h 1829"/>
                  <a:gd name="T62" fmla="*/ 0 w 1548"/>
                  <a:gd name="T63" fmla="*/ 0 h 1829"/>
                  <a:gd name="T64" fmla="*/ 0 w 1548"/>
                  <a:gd name="T65" fmla="*/ 0 h 1829"/>
                  <a:gd name="T66" fmla="*/ 0 w 1548"/>
                  <a:gd name="T67" fmla="*/ 0 h 1829"/>
                  <a:gd name="T68" fmla="*/ 0 w 1548"/>
                  <a:gd name="T69" fmla="*/ 0 h 1829"/>
                  <a:gd name="T70" fmla="*/ 0 w 1548"/>
                  <a:gd name="T71" fmla="*/ 0 h 1829"/>
                  <a:gd name="T72" fmla="*/ 0 w 1548"/>
                  <a:gd name="T73" fmla="*/ 0 h 1829"/>
                  <a:gd name="T74" fmla="*/ 0 w 1548"/>
                  <a:gd name="T75" fmla="*/ 0 h 1829"/>
                  <a:gd name="T76" fmla="*/ 0 w 1548"/>
                  <a:gd name="T77" fmla="*/ 0 h 1829"/>
                  <a:gd name="T78" fmla="*/ 0 w 1548"/>
                  <a:gd name="T79" fmla="*/ 0 h 1829"/>
                  <a:gd name="T80" fmla="*/ 0 w 1548"/>
                  <a:gd name="T81" fmla="*/ 0 h 1829"/>
                  <a:gd name="T82" fmla="*/ 0 w 1548"/>
                  <a:gd name="T83" fmla="*/ 0 h 1829"/>
                  <a:gd name="T84" fmla="*/ 0 w 1548"/>
                  <a:gd name="T85" fmla="*/ 0 h 182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8"/>
                  <a:gd name="T130" fmla="*/ 0 h 1829"/>
                  <a:gd name="T131" fmla="*/ 1548 w 1548"/>
                  <a:gd name="T132" fmla="*/ 1829 h 182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8" h="1829">
                    <a:moveTo>
                      <a:pt x="182" y="1452"/>
                    </a:moveTo>
                    <a:lnTo>
                      <a:pt x="232" y="1427"/>
                    </a:lnTo>
                    <a:lnTo>
                      <a:pt x="282" y="1383"/>
                    </a:lnTo>
                    <a:lnTo>
                      <a:pt x="351" y="1335"/>
                    </a:lnTo>
                    <a:lnTo>
                      <a:pt x="377" y="1336"/>
                    </a:lnTo>
                    <a:lnTo>
                      <a:pt x="390" y="1366"/>
                    </a:lnTo>
                    <a:lnTo>
                      <a:pt x="409" y="1398"/>
                    </a:lnTo>
                    <a:lnTo>
                      <a:pt x="431" y="1410"/>
                    </a:lnTo>
                    <a:lnTo>
                      <a:pt x="457" y="1399"/>
                    </a:lnTo>
                    <a:lnTo>
                      <a:pt x="482" y="1366"/>
                    </a:lnTo>
                    <a:lnTo>
                      <a:pt x="506" y="1327"/>
                    </a:lnTo>
                    <a:lnTo>
                      <a:pt x="543" y="1306"/>
                    </a:lnTo>
                    <a:lnTo>
                      <a:pt x="624" y="1294"/>
                    </a:lnTo>
                    <a:lnTo>
                      <a:pt x="675" y="1299"/>
                    </a:lnTo>
                    <a:lnTo>
                      <a:pt x="704" y="1366"/>
                    </a:lnTo>
                    <a:lnTo>
                      <a:pt x="726" y="1422"/>
                    </a:lnTo>
                    <a:lnTo>
                      <a:pt x="738" y="1479"/>
                    </a:lnTo>
                    <a:lnTo>
                      <a:pt x="740" y="1508"/>
                    </a:lnTo>
                    <a:lnTo>
                      <a:pt x="733" y="1538"/>
                    </a:lnTo>
                    <a:lnTo>
                      <a:pt x="719" y="1572"/>
                    </a:lnTo>
                    <a:lnTo>
                      <a:pt x="698" y="1608"/>
                    </a:lnTo>
                    <a:lnTo>
                      <a:pt x="658" y="1683"/>
                    </a:lnTo>
                    <a:lnTo>
                      <a:pt x="647" y="1751"/>
                    </a:lnTo>
                    <a:lnTo>
                      <a:pt x="662" y="1783"/>
                    </a:lnTo>
                    <a:lnTo>
                      <a:pt x="674" y="1779"/>
                    </a:lnTo>
                    <a:lnTo>
                      <a:pt x="687" y="1761"/>
                    </a:lnTo>
                    <a:lnTo>
                      <a:pt x="719" y="1720"/>
                    </a:lnTo>
                    <a:lnTo>
                      <a:pt x="746" y="1711"/>
                    </a:lnTo>
                    <a:lnTo>
                      <a:pt x="767" y="1725"/>
                    </a:lnTo>
                    <a:lnTo>
                      <a:pt x="775" y="1769"/>
                    </a:lnTo>
                    <a:lnTo>
                      <a:pt x="801" y="1815"/>
                    </a:lnTo>
                    <a:lnTo>
                      <a:pt x="846" y="1829"/>
                    </a:lnTo>
                    <a:lnTo>
                      <a:pt x="908" y="1812"/>
                    </a:lnTo>
                    <a:lnTo>
                      <a:pt x="978" y="1779"/>
                    </a:lnTo>
                    <a:lnTo>
                      <a:pt x="990" y="1725"/>
                    </a:lnTo>
                    <a:lnTo>
                      <a:pt x="1011" y="1688"/>
                    </a:lnTo>
                    <a:lnTo>
                      <a:pt x="1042" y="1672"/>
                    </a:lnTo>
                    <a:lnTo>
                      <a:pt x="1083" y="1689"/>
                    </a:lnTo>
                    <a:lnTo>
                      <a:pt x="1136" y="1720"/>
                    </a:lnTo>
                    <a:lnTo>
                      <a:pt x="1164" y="1729"/>
                    </a:lnTo>
                    <a:lnTo>
                      <a:pt x="1180" y="1711"/>
                    </a:lnTo>
                    <a:lnTo>
                      <a:pt x="1191" y="1680"/>
                    </a:lnTo>
                    <a:lnTo>
                      <a:pt x="1237" y="1640"/>
                    </a:lnTo>
                    <a:lnTo>
                      <a:pt x="1327" y="1603"/>
                    </a:lnTo>
                    <a:lnTo>
                      <a:pt x="1524" y="1563"/>
                    </a:lnTo>
                    <a:lnTo>
                      <a:pt x="1525" y="1480"/>
                    </a:lnTo>
                    <a:lnTo>
                      <a:pt x="1532" y="1299"/>
                    </a:lnTo>
                    <a:lnTo>
                      <a:pt x="1529" y="1219"/>
                    </a:lnTo>
                    <a:lnTo>
                      <a:pt x="1508" y="1157"/>
                    </a:lnTo>
                    <a:lnTo>
                      <a:pt x="1462" y="1079"/>
                    </a:lnTo>
                    <a:lnTo>
                      <a:pt x="1461" y="1046"/>
                    </a:lnTo>
                    <a:lnTo>
                      <a:pt x="1478" y="1014"/>
                    </a:lnTo>
                    <a:lnTo>
                      <a:pt x="1496" y="978"/>
                    </a:lnTo>
                    <a:lnTo>
                      <a:pt x="1489" y="941"/>
                    </a:lnTo>
                    <a:lnTo>
                      <a:pt x="1425" y="862"/>
                    </a:lnTo>
                    <a:lnTo>
                      <a:pt x="1396" y="826"/>
                    </a:lnTo>
                    <a:lnTo>
                      <a:pt x="1393" y="794"/>
                    </a:lnTo>
                    <a:lnTo>
                      <a:pt x="1472" y="689"/>
                    </a:lnTo>
                    <a:lnTo>
                      <a:pt x="1501" y="648"/>
                    </a:lnTo>
                    <a:lnTo>
                      <a:pt x="1524" y="608"/>
                    </a:lnTo>
                    <a:lnTo>
                      <a:pt x="1546" y="527"/>
                    </a:lnTo>
                    <a:lnTo>
                      <a:pt x="1548" y="450"/>
                    </a:lnTo>
                    <a:lnTo>
                      <a:pt x="1532" y="384"/>
                    </a:lnTo>
                    <a:lnTo>
                      <a:pt x="1517" y="315"/>
                    </a:lnTo>
                    <a:lnTo>
                      <a:pt x="1525" y="257"/>
                    </a:lnTo>
                    <a:lnTo>
                      <a:pt x="1491" y="288"/>
                    </a:lnTo>
                    <a:lnTo>
                      <a:pt x="1459" y="295"/>
                    </a:lnTo>
                    <a:lnTo>
                      <a:pt x="1427" y="276"/>
                    </a:lnTo>
                    <a:lnTo>
                      <a:pt x="1398" y="221"/>
                    </a:lnTo>
                    <a:lnTo>
                      <a:pt x="1366" y="156"/>
                    </a:lnTo>
                    <a:lnTo>
                      <a:pt x="1321" y="119"/>
                    </a:lnTo>
                    <a:lnTo>
                      <a:pt x="1280" y="108"/>
                    </a:lnTo>
                    <a:lnTo>
                      <a:pt x="1245" y="131"/>
                    </a:lnTo>
                    <a:lnTo>
                      <a:pt x="1221" y="156"/>
                    </a:lnTo>
                    <a:lnTo>
                      <a:pt x="1204" y="161"/>
                    </a:lnTo>
                    <a:lnTo>
                      <a:pt x="1156" y="131"/>
                    </a:lnTo>
                    <a:lnTo>
                      <a:pt x="1099" y="113"/>
                    </a:lnTo>
                    <a:lnTo>
                      <a:pt x="1047" y="141"/>
                    </a:lnTo>
                    <a:lnTo>
                      <a:pt x="1011" y="160"/>
                    </a:lnTo>
                    <a:lnTo>
                      <a:pt x="952" y="160"/>
                    </a:lnTo>
                    <a:lnTo>
                      <a:pt x="862" y="135"/>
                    </a:lnTo>
                    <a:lnTo>
                      <a:pt x="733" y="77"/>
                    </a:lnTo>
                    <a:lnTo>
                      <a:pt x="601" y="20"/>
                    </a:lnTo>
                    <a:lnTo>
                      <a:pt x="501" y="0"/>
                    </a:lnTo>
                    <a:lnTo>
                      <a:pt x="441" y="15"/>
                    </a:lnTo>
                    <a:lnTo>
                      <a:pt x="421" y="36"/>
                    </a:lnTo>
                    <a:lnTo>
                      <a:pt x="417" y="71"/>
                    </a:lnTo>
                    <a:lnTo>
                      <a:pt x="409" y="125"/>
                    </a:lnTo>
                    <a:lnTo>
                      <a:pt x="387" y="155"/>
                    </a:lnTo>
                    <a:lnTo>
                      <a:pt x="358" y="161"/>
                    </a:lnTo>
                    <a:lnTo>
                      <a:pt x="326" y="148"/>
                    </a:lnTo>
                    <a:lnTo>
                      <a:pt x="282" y="131"/>
                    </a:lnTo>
                    <a:lnTo>
                      <a:pt x="241" y="129"/>
                    </a:lnTo>
                    <a:lnTo>
                      <a:pt x="169" y="156"/>
                    </a:lnTo>
                    <a:lnTo>
                      <a:pt x="114" y="205"/>
                    </a:lnTo>
                    <a:lnTo>
                      <a:pt x="80" y="257"/>
                    </a:lnTo>
                    <a:lnTo>
                      <a:pt x="57" y="311"/>
                    </a:lnTo>
                    <a:lnTo>
                      <a:pt x="41" y="320"/>
                    </a:lnTo>
                    <a:lnTo>
                      <a:pt x="1" y="321"/>
                    </a:lnTo>
                    <a:lnTo>
                      <a:pt x="1" y="320"/>
                    </a:lnTo>
                    <a:lnTo>
                      <a:pt x="30" y="376"/>
                    </a:lnTo>
                    <a:lnTo>
                      <a:pt x="52" y="441"/>
                    </a:lnTo>
                    <a:lnTo>
                      <a:pt x="61" y="509"/>
                    </a:lnTo>
                    <a:lnTo>
                      <a:pt x="57" y="580"/>
                    </a:lnTo>
                    <a:lnTo>
                      <a:pt x="110" y="672"/>
                    </a:lnTo>
                    <a:lnTo>
                      <a:pt x="116" y="701"/>
                    </a:lnTo>
                    <a:lnTo>
                      <a:pt x="101" y="736"/>
                    </a:lnTo>
                    <a:lnTo>
                      <a:pt x="93" y="764"/>
                    </a:lnTo>
                    <a:lnTo>
                      <a:pt x="98" y="785"/>
                    </a:lnTo>
                    <a:lnTo>
                      <a:pt x="140" y="826"/>
                    </a:lnTo>
                    <a:lnTo>
                      <a:pt x="168" y="857"/>
                    </a:lnTo>
                    <a:lnTo>
                      <a:pt x="185" y="893"/>
                    </a:lnTo>
                    <a:lnTo>
                      <a:pt x="185" y="910"/>
                    </a:lnTo>
                    <a:lnTo>
                      <a:pt x="174" y="931"/>
                    </a:lnTo>
                    <a:lnTo>
                      <a:pt x="121" y="969"/>
                    </a:lnTo>
                    <a:lnTo>
                      <a:pt x="48" y="1010"/>
                    </a:lnTo>
                    <a:lnTo>
                      <a:pt x="5" y="1057"/>
                    </a:lnTo>
                    <a:lnTo>
                      <a:pt x="0" y="1074"/>
                    </a:lnTo>
                    <a:lnTo>
                      <a:pt x="8" y="1085"/>
                    </a:lnTo>
                    <a:lnTo>
                      <a:pt x="30" y="1085"/>
                    </a:lnTo>
                    <a:lnTo>
                      <a:pt x="66" y="1078"/>
                    </a:lnTo>
                    <a:lnTo>
                      <a:pt x="146" y="1058"/>
                    </a:lnTo>
                    <a:lnTo>
                      <a:pt x="196" y="1067"/>
                    </a:lnTo>
                    <a:lnTo>
                      <a:pt x="209" y="1079"/>
                    </a:lnTo>
                    <a:lnTo>
                      <a:pt x="210" y="1101"/>
                    </a:lnTo>
                    <a:lnTo>
                      <a:pt x="182" y="1150"/>
                    </a:lnTo>
                    <a:lnTo>
                      <a:pt x="141" y="1210"/>
                    </a:lnTo>
                    <a:lnTo>
                      <a:pt x="116" y="1282"/>
                    </a:lnTo>
                    <a:lnTo>
                      <a:pt x="124" y="1362"/>
                    </a:lnTo>
                    <a:lnTo>
                      <a:pt x="182" y="1452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15" name="Freeform 39"/>
              <p:cNvSpPr>
                <a:spLocks noChangeAspect="1"/>
              </p:cNvSpPr>
              <p:nvPr/>
            </p:nvSpPr>
            <p:spPr bwMode="auto">
              <a:xfrm>
                <a:off x="1503" y="1540"/>
                <a:ext cx="349" cy="297"/>
              </a:xfrm>
              <a:custGeom>
                <a:avLst/>
                <a:gdLst>
                  <a:gd name="T0" fmla="*/ 0 w 1797"/>
                  <a:gd name="T1" fmla="*/ 0 h 1662"/>
                  <a:gd name="T2" fmla="*/ 0 w 1797"/>
                  <a:gd name="T3" fmla="*/ 0 h 1662"/>
                  <a:gd name="T4" fmla="*/ 0 w 1797"/>
                  <a:gd name="T5" fmla="*/ 0 h 1662"/>
                  <a:gd name="T6" fmla="*/ 0 w 1797"/>
                  <a:gd name="T7" fmla="*/ 0 h 1662"/>
                  <a:gd name="T8" fmla="*/ 0 w 1797"/>
                  <a:gd name="T9" fmla="*/ 0 h 1662"/>
                  <a:gd name="T10" fmla="*/ 0 w 1797"/>
                  <a:gd name="T11" fmla="*/ 0 h 1662"/>
                  <a:gd name="T12" fmla="*/ 0 w 1797"/>
                  <a:gd name="T13" fmla="*/ 0 h 1662"/>
                  <a:gd name="T14" fmla="*/ 0 w 1797"/>
                  <a:gd name="T15" fmla="*/ 0 h 1662"/>
                  <a:gd name="T16" fmla="*/ 0 w 1797"/>
                  <a:gd name="T17" fmla="*/ 0 h 1662"/>
                  <a:gd name="T18" fmla="*/ 0 w 1797"/>
                  <a:gd name="T19" fmla="*/ 0 h 1662"/>
                  <a:gd name="T20" fmla="*/ 0 w 1797"/>
                  <a:gd name="T21" fmla="*/ 0 h 1662"/>
                  <a:gd name="T22" fmla="*/ 0 w 1797"/>
                  <a:gd name="T23" fmla="*/ 0 h 1662"/>
                  <a:gd name="T24" fmla="*/ 0 w 1797"/>
                  <a:gd name="T25" fmla="*/ 0 h 1662"/>
                  <a:gd name="T26" fmla="*/ 0 w 1797"/>
                  <a:gd name="T27" fmla="*/ 0 h 1662"/>
                  <a:gd name="T28" fmla="*/ 0 w 1797"/>
                  <a:gd name="T29" fmla="*/ 0 h 1662"/>
                  <a:gd name="T30" fmla="*/ 0 w 1797"/>
                  <a:gd name="T31" fmla="*/ 0 h 1662"/>
                  <a:gd name="T32" fmla="*/ 0 w 1797"/>
                  <a:gd name="T33" fmla="*/ 0 h 1662"/>
                  <a:gd name="T34" fmla="*/ 0 w 1797"/>
                  <a:gd name="T35" fmla="*/ 0 h 1662"/>
                  <a:gd name="T36" fmla="*/ 0 w 1797"/>
                  <a:gd name="T37" fmla="*/ 0 h 1662"/>
                  <a:gd name="T38" fmla="*/ 0 w 1797"/>
                  <a:gd name="T39" fmla="*/ 0 h 1662"/>
                  <a:gd name="T40" fmla="*/ 0 w 1797"/>
                  <a:gd name="T41" fmla="*/ 0 h 1662"/>
                  <a:gd name="T42" fmla="*/ 0 w 1797"/>
                  <a:gd name="T43" fmla="*/ 0 h 1662"/>
                  <a:gd name="T44" fmla="*/ 0 w 1797"/>
                  <a:gd name="T45" fmla="*/ 0 h 1662"/>
                  <a:gd name="T46" fmla="*/ 0 w 1797"/>
                  <a:gd name="T47" fmla="*/ 0 h 1662"/>
                  <a:gd name="T48" fmla="*/ 0 w 1797"/>
                  <a:gd name="T49" fmla="*/ 0 h 1662"/>
                  <a:gd name="T50" fmla="*/ 0 w 1797"/>
                  <a:gd name="T51" fmla="*/ 0 h 1662"/>
                  <a:gd name="T52" fmla="*/ 0 w 1797"/>
                  <a:gd name="T53" fmla="*/ 0 h 1662"/>
                  <a:gd name="T54" fmla="*/ 0 w 1797"/>
                  <a:gd name="T55" fmla="*/ 0 h 1662"/>
                  <a:gd name="T56" fmla="*/ 0 w 1797"/>
                  <a:gd name="T57" fmla="*/ 0 h 1662"/>
                  <a:gd name="T58" fmla="*/ 0 w 1797"/>
                  <a:gd name="T59" fmla="*/ 0 h 1662"/>
                  <a:gd name="T60" fmla="*/ 0 w 1797"/>
                  <a:gd name="T61" fmla="*/ 0 h 1662"/>
                  <a:gd name="T62" fmla="*/ 0 w 1797"/>
                  <a:gd name="T63" fmla="*/ 0 h 1662"/>
                  <a:gd name="T64" fmla="*/ 0 w 1797"/>
                  <a:gd name="T65" fmla="*/ 0 h 1662"/>
                  <a:gd name="T66" fmla="*/ 0 w 1797"/>
                  <a:gd name="T67" fmla="*/ 0 h 1662"/>
                  <a:gd name="T68" fmla="*/ 0 w 1797"/>
                  <a:gd name="T69" fmla="*/ 0 h 1662"/>
                  <a:gd name="T70" fmla="*/ 0 w 1797"/>
                  <a:gd name="T71" fmla="*/ 0 h 1662"/>
                  <a:gd name="T72" fmla="*/ 0 w 1797"/>
                  <a:gd name="T73" fmla="*/ 0 h 1662"/>
                  <a:gd name="T74" fmla="*/ 0 w 1797"/>
                  <a:gd name="T75" fmla="*/ 0 h 1662"/>
                  <a:gd name="T76" fmla="*/ 0 w 1797"/>
                  <a:gd name="T77" fmla="*/ 0 h 1662"/>
                  <a:gd name="T78" fmla="*/ 0 w 1797"/>
                  <a:gd name="T79" fmla="*/ 0 h 1662"/>
                  <a:gd name="T80" fmla="*/ 0 w 1797"/>
                  <a:gd name="T81" fmla="*/ 0 h 1662"/>
                  <a:gd name="T82" fmla="*/ 0 w 1797"/>
                  <a:gd name="T83" fmla="*/ 0 h 1662"/>
                  <a:gd name="T84" fmla="*/ 0 w 1797"/>
                  <a:gd name="T85" fmla="*/ 0 h 1662"/>
                  <a:gd name="T86" fmla="*/ 0 w 1797"/>
                  <a:gd name="T87" fmla="*/ 0 h 1662"/>
                  <a:gd name="T88" fmla="*/ 0 w 1797"/>
                  <a:gd name="T89" fmla="*/ 0 h 1662"/>
                  <a:gd name="T90" fmla="*/ 0 w 1797"/>
                  <a:gd name="T91" fmla="*/ 0 h 1662"/>
                  <a:gd name="T92" fmla="*/ 0 w 1797"/>
                  <a:gd name="T93" fmla="*/ 0 h 1662"/>
                  <a:gd name="T94" fmla="*/ 0 w 1797"/>
                  <a:gd name="T95" fmla="*/ 0 h 1662"/>
                  <a:gd name="T96" fmla="*/ 0 w 1797"/>
                  <a:gd name="T97" fmla="*/ 0 h 1662"/>
                  <a:gd name="T98" fmla="*/ 0 w 1797"/>
                  <a:gd name="T99" fmla="*/ 0 h 166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97"/>
                  <a:gd name="T151" fmla="*/ 0 h 1662"/>
                  <a:gd name="T152" fmla="*/ 1797 w 1797"/>
                  <a:gd name="T153" fmla="*/ 1662 h 166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97" h="1662">
                    <a:moveTo>
                      <a:pt x="239" y="1638"/>
                    </a:moveTo>
                    <a:lnTo>
                      <a:pt x="221" y="1602"/>
                    </a:lnTo>
                    <a:lnTo>
                      <a:pt x="223" y="1558"/>
                    </a:lnTo>
                    <a:lnTo>
                      <a:pt x="276" y="1454"/>
                    </a:lnTo>
                    <a:lnTo>
                      <a:pt x="300" y="1411"/>
                    </a:lnTo>
                    <a:lnTo>
                      <a:pt x="308" y="1382"/>
                    </a:lnTo>
                    <a:lnTo>
                      <a:pt x="292" y="1355"/>
                    </a:lnTo>
                    <a:lnTo>
                      <a:pt x="255" y="1318"/>
                    </a:lnTo>
                    <a:lnTo>
                      <a:pt x="221" y="1270"/>
                    </a:lnTo>
                    <a:lnTo>
                      <a:pt x="211" y="1224"/>
                    </a:lnTo>
                    <a:lnTo>
                      <a:pt x="244" y="1102"/>
                    </a:lnTo>
                    <a:lnTo>
                      <a:pt x="255" y="1069"/>
                    </a:lnTo>
                    <a:lnTo>
                      <a:pt x="255" y="1042"/>
                    </a:lnTo>
                    <a:lnTo>
                      <a:pt x="249" y="1021"/>
                    </a:lnTo>
                    <a:lnTo>
                      <a:pt x="237" y="1001"/>
                    </a:lnTo>
                    <a:lnTo>
                      <a:pt x="188" y="980"/>
                    </a:lnTo>
                    <a:lnTo>
                      <a:pt x="111" y="969"/>
                    </a:lnTo>
                    <a:lnTo>
                      <a:pt x="39" y="948"/>
                    </a:lnTo>
                    <a:lnTo>
                      <a:pt x="5" y="904"/>
                    </a:lnTo>
                    <a:lnTo>
                      <a:pt x="0" y="845"/>
                    </a:lnTo>
                    <a:lnTo>
                      <a:pt x="5" y="777"/>
                    </a:lnTo>
                    <a:lnTo>
                      <a:pt x="17" y="748"/>
                    </a:lnTo>
                    <a:lnTo>
                      <a:pt x="43" y="724"/>
                    </a:lnTo>
                    <a:lnTo>
                      <a:pt x="132" y="701"/>
                    </a:lnTo>
                    <a:lnTo>
                      <a:pt x="239" y="700"/>
                    </a:lnTo>
                    <a:lnTo>
                      <a:pt x="348" y="707"/>
                    </a:lnTo>
                    <a:lnTo>
                      <a:pt x="393" y="703"/>
                    </a:lnTo>
                    <a:lnTo>
                      <a:pt x="422" y="691"/>
                    </a:lnTo>
                    <a:lnTo>
                      <a:pt x="442" y="667"/>
                    </a:lnTo>
                    <a:lnTo>
                      <a:pt x="454" y="637"/>
                    </a:lnTo>
                    <a:lnTo>
                      <a:pt x="470" y="563"/>
                    </a:lnTo>
                    <a:lnTo>
                      <a:pt x="484" y="485"/>
                    </a:lnTo>
                    <a:lnTo>
                      <a:pt x="493" y="549"/>
                    </a:lnTo>
                    <a:lnTo>
                      <a:pt x="528" y="579"/>
                    </a:lnTo>
                    <a:lnTo>
                      <a:pt x="592" y="592"/>
                    </a:lnTo>
                    <a:lnTo>
                      <a:pt x="645" y="596"/>
                    </a:lnTo>
                    <a:lnTo>
                      <a:pt x="686" y="579"/>
                    </a:lnTo>
                    <a:lnTo>
                      <a:pt x="721" y="544"/>
                    </a:lnTo>
                    <a:lnTo>
                      <a:pt x="743" y="495"/>
                    </a:lnTo>
                    <a:lnTo>
                      <a:pt x="756" y="451"/>
                    </a:lnTo>
                    <a:lnTo>
                      <a:pt x="754" y="424"/>
                    </a:lnTo>
                    <a:lnTo>
                      <a:pt x="717" y="412"/>
                    </a:lnTo>
                    <a:lnTo>
                      <a:pt x="656" y="398"/>
                    </a:lnTo>
                    <a:lnTo>
                      <a:pt x="630" y="375"/>
                    </a:lnTo>
                    <a:lnTo>
                      <a:pt x="609" y="340"/>
                    </a:lnTo>
                    <a:lnTo>
                      <a:pt x="592" y="279"/>
                    </a:lnTo>
                    <a:lnTo>
                      <a:pt x="597" y="254"/>
                    </a:lnTo>
                    <a:lnTo>
                      <a:pt x="617" y="226"/>
                    </a:lnTo>
                    <a:lnTo>
                      <a:pt x="669" y="190"/>
                    </a:lnTo>
                    <a:lnTo>
                      <a:pt x="693" y="200"/>
                    </a:lnTo>
                    <a:lnTo>
                      <a:pt x="725" y="232"/>
                    </a:lnTo>
                    <a:lnTo>
                      <a:pt x="756" y="266"/>
                    </a:lnTo>
                    <a:lnTo>
                      <a:pt x="772" y="274"/>
                    </a:lnTo>
                    <a:lnTo>
                      <a:pt x="797" y="226"/>
                    </a:lnTo>
                    <a:lnTo>
                      <a:pt x="821" y="177"/>
                    </a:lnTo>
                    <a:lnTo>
                      <a:pt x="861" y="207"/>
                    </a:lnTo>
                    <a:lnTo>
                      <a:pt x="901" y="235"/>
                    </a:lnTo>
                    <a:lnTo>
                      <a:pt x="930" y="243"/>
                    </a:lnTo>
                    <a:lnTo>
                      <a:pt x="958" y="228"/>
                    </a:lnTo>
                    <a:lnTo>
                      <a:pt x="970" y="196"/>
                    </a:lnTo>
                    <a:lnTo>
                      <a:pt x="987" y="132"/>
                    </a:lnTo>
                    <a:lnTo>
                      <a:pt x="1013" y="119"/>
                    </a:lnTo>
                    <a:lnTo>
                      <a:pt x="1059" y="126"/>
                    </a:lnTo>
                    <a:lnTo>
                      <a:pt x="1106" y="132"/>
                    </a:lnTo>
                    <a:lnTo>
                      <a:pt x="1132" y="126"/>
                    </a:lnTo>
                    <a:lnTo>
                      <a:pt x="1142" y="97"/>
                    </a:lnTo>
                    <a:lnTo>
                      <a:pt x="1150" y="45"/>
                    </a:lnTo>
                    <a:lnTo>
                      <a:pt x="1166" y="2"/>
                    </a:lnTo>
                    <a:lnTo>
                      <a:pt x="1187" y="0"/>
                    </a:lnTo>
                    <a:lnTo>
                      <a:pt x="1219" y="29"/>
                    </a:lnTo>
                    <a:lnTo>
                      <a:pt x="1248" y="90"/>
                    </a:lnTo>
                    <a:lnTo>
                      <a:pt x="1283" y="154"/>
                    </a:lnTo>
                    <a:lnTo>
                      <a:pt x="1319" y="118"/>
                    </a:lnTo>
                    <a:lnTo>
                      <a:pt x="1343" y="91"/>
                    </a:lnTo>
                    <a:lnTo>
                      <a:pt x="1359" y="90"/>
                    </a:lnTo>
                    <a:lnTo>
                      <a:pt x="1408" y="134"/>
                    </a:lnTo>
                    <a:lnTo>
                      <a:pt x="1440" y="171"/>
                    </a:lnTo>
                    <a:lnTo>
                      <a:pt x="1456" y="207"/>
                    </a:lnTo>
                    <a:lnTo>
                      <a:pt x="1472" y="314"/>
                    </a:lnTo>
                    <a:lnTo>
                      <a:pt x="1504" y="363"/>
                    </a:lnTo>
                    <a:lnTo>
                      <a:pt x="1530" y="364"/>
                    </a:lnTo>
                    <a:lnTo>
                      <a:pt x="1559" y="359"/>
                    </a:lnTo>
                    <a:lnTo>
                      <a:pt x="1612" y="312"/>
                    </a:lnTo>
                    <a:lnTo>
                      <a:pt x="1633" y="276"/>
                    </a:lnTo>
                    <a:lnTo>
                      <a:pt x="1644" y="232"/>
                    </a:lnTo>
                    <a:lnTo>
                      <a:pt x="1697" y="323"/>
                    </a:lnTo>
                    <a:lnTo>
                      <a:pt x="1703" y="354"/>
                    </a:lnTo>
                    <a:lnTo>
                      <a:pt x="1688" y="387"/>
                    </a:lnTo>
                    <a:lnTo>
                      <a:pt x="1680" y="416"/>
                    </a:lnTo>
                    <a:lnTo>
                      <a:pt x="1685" y="437"/>
                    </a:lnTo>
                    <a:lnTo>
                      <a:pt x="1727" y="479"/>
                    </a:lnTo>
                    <a:lnTo>
                      <a:pt x="1755" y="508"/>
                    </a:lnTo>
                    <a:lnTo>
                      <a:pt x="1772" y="544"/>
                    </a:lnTo>
                    <a:lnTo>
                      <a:pt x="1772" y="563"/>
                    </a:lnTo>
                    <a:lnTo>
                      <a:pt x="1761" y="584"/>
                    </a:lnTo>
                    <a:lnTo>
                      <a:pt x="1708" y="621"/>
                    </a:lnTo>
                    <a:lnTo>
                      <a:pt x="1637" y="661"/>
                    </a:lnTo>
                    <a:lnTo>
                      <a:pt x="1592" y="708"/>
                    </a:lnTo>
                    <a:lnTo>
                      <a:pt x="1587" y="728"/>
                    </a:lnTo>
                    <a:lnTo>
                      <a:pt x="1596" y="737"/>
                    </a:lnTo>
                    <a:lnTo>
                      <a:pt x="1617" y="737"/>
                    </a:lnTo>
                    <a:lnTo>
                      <a:pt x="1653" y="729"/>
                    </a:lnTo>
                    <a:lnTo>
                      <a:pt x="1733" y="709"/>
                    </a:lnTo>
                    <a:lnTo>
                      <a:pt x="1783" y="719"/>
                    </a:lnTo>
                    <a:lnTo>
                      <a:pt x="1796" y="732"/>
                    </a:lnTo>
                    <a:lnTo>
                      <a:pt x="1797" y="753"/>
                    </a:lnTo>
                    <a:lnTo>
                      <a:pt x="1769" y="801"/>
                    </a:lnTo>
                    <a:lnTo>
                      <a:pt x="1728" y="861"/>
                    </a:lnTo>
                    <a:lnTo>
                      <a:pt x="1703" y="933"/>
                    </a:lnTo>
                    <a:lnTo>
                      <a:pt x="1711" y="1013"/>
                    </a:lnTo>
                    <a:lnTo>
                      <a:pt x="1769" y="1104"/>
                    </a:lnTo>
                    <a:lnTo>
                      <a:pt x="1708" y="1125"/>
                    </a:lnTo>
                    <a:lnTo>
                      <a:pt x="1659" y="1146"/>
                    </a:lnTo>
                    <a:lnTo>
                      <a:pt x="1639" y="1166"/>
                    </a:lnTo>
                    <a:lnTo>
                      <a:pt x="1640" y="1193"/>
                    </a:lnTo>
                    <a:lnTo>
                      <a:pt x="1660" y="1224"/>
                    </a:lnTo>
                    <a:lnTo>
                      <a:pt x="1675" y="1249"/>
                    </a:lnTo>
                    <a:lnTo>
                      <a:pt x="1660" y="1262"/>
                    </a:lnTo>
                    <a:lnTo>
                      <a:pt x="1600" y="1259"/>
                    </a:lnTo>
                    <a:lnTo>
                      <a:pt x="1540" y="1266"/>
                    </a:lnTo>
                    <a:lnTo>
                      <a:pt x="1511" y="1306"/>
                    </a:lnTo>
                    <a:lnTo>
                      <a:pt x="1500" y="1337"/>
                    </a:lnTo>
                    <a:lnTo>
                      <a:pt x="1456" y="1323"/>
                    </a:lnTo>
                    <a:lnTo>
                      <a:pt x="1419" y="1311"/>
                    </a:lnTo>
                    <a:lnTo>
                      <a:pt x="1387" y="1314"/>
                    </a:lnTo>
                    <a:lnTo>
                      <a:pt x="1338" y="1377"/>
                    </a:lnTo>
                    <a:lnTo>
                      <a:pt x="1308" y="1409"/>
                    </a:lnTo>
                    <a:lnTo>
                      <a:pt x="1264" y="1413"/>
                    </a:lnTo>
                    <a:lnTo>
                      <a:pt x="1211" y="1398"/>
                    </a:lnTo>
                    <a:lnTo>
                      <a:pt x="1158" y="1359"/>
                    </a:lnTo>
                    <a:lnTo>
                      <a:pt x="1106" y="1327"/>
                    </a:lnTo>
                    <a:lnTo>
                      <a:pt x="1063" y="1327"/>
                    </a:lnTo>
                    <a:lnTo>
                      <a:pt x="1027" y="1346"/>
                    </a:lnTo>
                    <a:lnTo>
                      <a:pt x="995" y="1385"/>
                    </a:lnTo>
                    <a:lnTo>
                      <a:pt x="971" y="1418"/>
                    </a:lnTo>
                    <a:lnTo>
                      <a:pt x="954" y="1430"/>
                    </a:lnTo>
                    <a:lnTo>
                      <a:pt x="897" y="1430"/>
                    </a:lnTo>
                    <a:lnTo>
                      <a:pt x="861" y="1438"/>
                    </a:lnTo>
                    <a:lnTo>
                      <a:pt x="827" y="1458"/>
                    </a:lnTo>
                    <a:lnTo>
                      <a:pt x="772" y="1522"/>
                    </a:lnTo>
                    <a:lnTo>
                      <a:pt x="742" y="1551"/>
                    </a:lnTo>
                    <a:lnTo>
                      <a:pt x="704" y="1570"/>
                    </a:lnTo>
                    <a:lnTo>
                      <a:pt x="661" y="1570"/>
                    </a:lnTo>
                    <a:lnTo>
                      <a:pt x="609" y="1558"/>
                    </a:lnTo>
                    <a:lnTo>
                      <a:pt x="561" y="1543"/>
                    </a:lnTo>
                    <a:lnTo>
                      <a:pt x="517" y="1543"/>
                    </a:lnTo>
                    <a:lnTo>
                      <a:pt x="477" y="1551"/>
                    </a:lnTo>
                    <a:lnTo>
                      <a:pt x="437" y="1575"/>
                    </a:lnTo>
                    <a:lnTo>
                      <a:pt x="333" y="1654"/>
                    </a:lnTo>
                    <a:lnTo>
                      <a:pt x="287" y="1662"/>
                    </a:lnTo>
                    <a:lnTo>
                      <a:pt x="239" y="1638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16" name="Freeform 40"/>
              <p:cNvSpPr>
                <a:spLocks noChangeAspect="1"/>
              </p:cNvSpPr>
              <p:nvPr/>
            </p:nvSpPr>
            <p:spPr bwMode="auto">
              <a:xfrm>
                <a:off x="1137" y="1546"/>
                <a:ext cx="518" cy="496"/>
              </a:xfrm>
              <a:custGeom>
                <a:avLst/>
                <a:gdLst>
                  <a:gd name="T0" fmla="*/ 0 w 2675"/>
                  <a:gd name="T1" fmla="*/ 0 h 2777"/>
                  <a:gd name="T2" fmla="*/ 0 w 2675"/>
                  <a:gd name="T3" fmla="*/ 0 h 2777"/>
                  <a:gd name="T4" fmla="*/ 0 w 2675"/>
                  <a:gd name="T5" fmla="*/ 0 h 2777"/>
                  <a:gd name="T6" fmla="*/ 0 w 2675"/>
                  <a:gd name="T7" fmla="*/ 0 h 2777"/>
                  <a:gd name="T8" fmla="*/ 0 w 2675"/>
                  <a:gd name="T9" fmla="*/ 0 h 2777"/>
                  <a:gd name="T10" fmla="*/ 0 w 2675"/>
                  <a:gd name="T11" fmla="*/ 0 h 2777"/>
                  <a:gd name="T12" fmla="*/ 0 w 2675"/>
                  <a:gd name="T13" fmla="*/ 0 h 2777"/>
                  <a:gd name="T14" fmla="*/ 0 w 2675"/>
                  <a:gd name="T15" fmla="*/ 0 h 2777"/>
                  <a:gd name="T16" fmla="*/ 0 w 2675"/>
                  <a:gd name="T17" fmla="*/ 0 h 2777"/>
                  <a:gd name="T18" fmla="*/ 0 w 2675"/>
                  <a:gd name="T19" fmla="*/ 0 h 2777"/>
                  <a:gd name="T20" fmla="*/ 0 w 2675"/>
                  <a:gd name="T21" fmla="*/ 0 h 2777"/>
                  <a:gd name="T22" fmla="*/ 0 w 2675"/>
                  <a:gd name="T23" fmla="*/ 0 h 2777"/>
                  <a:gd name="T24" fmla="*/ 0 w 2675"/>
                  <a:gd name="T25" fmla="*/ 0 h 2777"/>
                  <a:gd name="T26" fmla="*/ 0 w 2675"/>
                  <a:gd name="T27" fmla="*/ 0 h 2777"/>
                  <a:gd name="T28" fmla="*/ 0 w 2675"/>
                  <a:gd name="T29" fmla="*/ 0 h 2777"/>
                  <a:gd name="T30" fmla="*/ 0 w 2675"/>
                  <a:gd name="T31" fmla="*/ 0 h 2777"/>
                  <a:gd name="T32" fmla="*/ 0 w 2675"/>
                  <a:gd name="T33" fmla="*/ 0 h 2777"/>
                  <a:gd name="T34" fmla="*/ 0 w 2675"/>
                  <a:gd name="T35" fmla="*/ 0 h 2777"/>
                  <a:gd name="T36" fmla="*/ 0 w 2675"/>
                  <a:gd name="T37" fmla="*/ 0 h 2777"/>
                  <a:gd name="T38" fmla="*/ 0 w 2675"/>
                  <a:gd name="T39" fmla="*/ 0 h 2777"/>
                  <a:gd name="T40" fmla="*/ 0 w 2675"/>
                  <a:gd name="T41" fmla="*/ 0 h 2777"/>
                  <a:gd name="T42" fmla="*/ 0 w 2675"/>
                  <a:gd name="T43" fmla="*/ 0 h 2777"/>
                  <a:gd name="T44" fmla="*/ 0 w 2675"/>
                  <a:gd name="T45" fmla="*/ 0 h 2777"/>
                  <a:gd name="T46" fmla="*/ 0 w 2675"/>
                  <a:gd name="T47" fmla="*/ 0 h 2777"/>
                  <a:gd name="T48" fmla="*/ 0 w 2675"/>
                  <a:gd name="T49" fmla="*/ 0 h 2777"/>
                  <a:gd name="T50" fmla="*/ 0 w 2675"/>
                  <a:gd name="T51" fmla="*/ 0 h 2777"/>
                  <a:gd name="T52" fmla="*/ 0 w 2675"/>
                  <a:gd name="T53" fmla="*/ 0 h 2777"/>
                  <a:gd name="T54" fmla="*/ 0 w 2675"/>
                  <a:gd name="T55" fmla="*/ 0 h 2777"/>
                  <a:gd name="T56" fmla="*/ 0 w 2675"/>
                  <a:gd name="T57" fmla="*/ 0 h 2777"/>
                  <a:gd name="T58" fmla="*/ 0 w 2675"/>
                  <a:gd name="T59" fmla="*/ 0 h 2777"/>
                  <a:gd name="T60" fmla="*/ 0 w 2675"/>
                  <a:gd name="T61" fmla="*/ 0 h 2777"/>
                  <a:gd name="T62" fmla="*/ 0 w 2675"/>
                  <a:gd name="T63" fmla="*/ 0 h 2777"/>
                  <a:gd name="T64" fmla="*/ 0 w 2675"/>
                  <a:gd name="T65" fmla="*/ 0 h 2777"/>
                  <a:gd name="T66" fmla="*/ 0 w 2675"/>
                  <a:gd name="T67" fmla="*/ 0 h 2777"/>
                  <a:gd name="T68" fmla="*/ 0 w 2675"/>
                  <a:gd name="T69" fmla="*/ 0 h 2777"/>
                  <a:gd name="T70" fmla="*/ 0 w 2675"/>
                  <a:gd name="T71" fmla="*/ 0 h 2777"/>
                  <a:gd name="T72" fmla="*/ 0 w 2675"/>
                  <a:gd name="T73" fmla="*/ 0 h 2777"/>
                  <a:gd name="T74" fmla="*/ 0 w 2675"/>
                  <a:gd name="T75" fmla="*/ 0 h 2777"/>
                  <a:gd name="T76" fmla="*/ 0 w 2675"/>
                  <a:gd name="T77" fmla="*/ 0 h 2777"/>
                  <a:gd name="T78" fmla="*/ 0 w 2675"/>
                  <a:gd name="T79" fmla="*/ 0 h 2777"/>
                  <a:gd name="T80" fmla="*/ 0 w 2675"/>
                  <a:gd name="T81" fmla="*/ 0 h 2777"/>
                  <a:gd name="T82" fmla="*/ 0 w 2675"/>
                  <a:gd name="T83" fmla="*/ 0 h 2777"/>
                  <a:gd name="T84" fmla="*/ 0 w 2675"/>
                  <a:gd name="T85" fmla="*/ 0 h 2777"/>
                  <a:gd name="T86" fmla="*/ 0 w 2675"/>
                  <a:gd name="T87" fmla="*/ 0 h 2777"/>
                  <a:gd name="T88" fmla="*/ 0 w 2675"/>
                  <a:gd name="T89" fmla="*/ 0 h 2777"/>
                  <a:gd name="T90" fmla="*/ 0 w 2675"/>
                  <a:gd name="T91" fmla="*/ 0 h 2777"/>
                  <a:gd name="T92" fmla="*/ 0 w 2675"/>
                  <a:gd name="T93" fmla="*/ 0 h 2777"/>
                  <a:gd name="T94" fmla="*/ 0 w 2675"/>
                  <a:gd name="T95" fmla="*/ 0 h 2777"/>
                  <a:gd name="T96" fmla="*/ 0 w 2675"/>
                  <a:gd name="T97" fmla="*/ 0 h 2777"/>
                  <a:gd name="T98" fmla="*/ 0 w 2675"/>
                  <a:gd name="T99" fmla="*/ 0 h 2777"/>
                  <a:gd name="T100" fmla="*/ 0 w 2675"/>
                  <a:gd name="T101" fmla="*/ 0 h 277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75"/>
                  <a:gd name="T154" fmla="*/ 0 h 2777"/>
                  <a:gd name="T155" fmla="*/ 2675 w 2675"/>
                  <a:gd name="T156" fmla="*/ 2777 h 277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75" h="2777">
                    <a:moveTo>
                      <a:pt x="173" y="313"/>
                    </a:moveTo>
                    <a:lnTo>
                      <a:pt x="249" y="317"/>
                    </a:lnTo>
                    <a:lnTo>
                      <a:pt x="326" y="306"/>
                    </a:lnTo>
                    <a:lnTo>
                      <a:pt x="360" y="300"/>
                    </a:lnTo>
                    <a:lnTo>
                      <a:pt x="376" y="290"/>
                    </a:lnTo>
                    <a:lnTo>
                      <a:pt x="370" y="236"/>
                    </a:lnTo>
                    <a:lnTo>
                      <a:pt x="374" y="194"/>
                    </a:lnTo>
                    <a:lnTo>
                      <a:pt x="389" y="156"/>
                    </a:lnTo>
                    <a:lnTo>
                      <a:pt x="462" y="48"/>
                    </a:lnTo>
                    <a:lnTo>
                      <a:pt x="490" y="0"/>
                    </a:lnTo>
                    <a:lnTo>
                      <a:pt x="522" y="213"/>
                    </a:lnTo>
                    <a:lnTo>
                      <a:pt x="542" y="278"/>
                    </a:lnTo>
                    <a:lnTo>
                      <a:pt x="569" y="345"/>
                    </a:lnTo>
                    <a:lnTo>
                      <a:pt x="591" y="380"/>
                    </a:lnTo>
                    <a:lnTo>
                      <a:pt x="615" y="401"/>
                    </a:lnTo>
                    <a:lnTo>
                      <a:pt x="638" y="409"/>
                    </a:lnTo>
                    <a:lnTo>
                      <a:pt x="659" y="405"/>
                    </a:lnTo>
                    <a:lnTo>
                      <a:pt x="701" y="377"/>
                    </a:lnTo>
                    <a:lnTo>
                      <a:pt x="731" y="336"/>
                    </a:lnTo>
                    <a:lnTo>
                      <a:pt x="759" y="304"/>
                    </a:lnTo>
                    <a:lnTo>
                      <a:pt x="784" y="294"/>
                    </a:lnTo>
                    <a:lnTo>
                      <a:pt x="813" y="313"/>
                    </a:lnTo>
                    <a:lnTo>
                      <a:pt x="839" y="362"/>
                    </a:lnTo>
                    <a:lnTo>
                      <a:pt x="874" y="450"/>
                    </a:lnTo>
                    <a:lnTo>
                      <a:pt x="899" y="464"/>
                    </a:lnTo>
                    <a:lnTo>
                      <a:pt x="947" y="471"/>
                    </a:lnTo>
                    <a:lnTo>
                      <a:pt x="1000" y="474"/>
                    </a:lnTo>
                    <a:lnTo>
                      <a:pt x="1028" y="494"/>
                    </a:lnTo>
                    <a:lnTo>
                      <a:pt x="1091" y="614"/>
                    </a:lnTo>
                    <a:lnTo>
                      <a:pt x="1168" y="759"/>
                    </a:lnTo>
                    <a:lnTo>
                      <a:pt x="1187" y="817"/>
                    </a:lnTo>
                    <a:lnTo>
                      <a:pt x="1191" y="875"/>
                    </a:lnTo>
                    <a:lnTo>
                      <a:pt x="1191" y="924"/>
                    </a:lnTo>
                    <a:lnTo>
                      <a:pt x="1207" y="962"/>
                    </a:lnTo>
                    <a:lnTo>
                      <a:pt x="1271" y="1027"/>
                    </a:lnTo>
                    <a:lnTo>
                      <a:pt x="1311" y="1059"/>
                    </a:lnTo>
                    <a:lnTo>
                      <a:pt x="1341" y="1074"/>
                    </a:lnTo>
                    <a:lnTo>
                      <a:pt x="1371" y="1068"/>
                    </a:lnTo>
                    <a:lnTo>
                      <a:pt x="1407" y="1047"/>
                    </a:lnTo>
                    <a:lnTo>
                      <a:pt x="1469" y="1000"/>
                    </a:lnTo>
                    <a:lnTo>
                      <a:pt x="1560" y="991"/>
                    </a:lnTo>
                    <a:lnTo>
                      <a:pt x="1613" y="974"/>
                    </a:lnTo>
                    <a:lnTo>
                      <a:pt x="1642" y="924"/>
                    </a:lnTo>
                    <a:lnTo>
                      <a:pt x="1652" y="854"/>
                    </a:lnTo>
                    <a:lnTo>
                      <a:pt x="1649" y="775"/>
                    </a:lnTo>
                    <a:lnTo>
                      <a:pt x="1652" y="711"/>
                    </a:lnTo>
                    <a:lnTo>
                      <a:pt x="1670" y="671"/>
                    </a:lnTo>
                    <a:lnTo>
                      <a:pt x="1748" y="605"/>
                    </a:lnTo>
                    <a:lnTo>
                      <a:pt x="1796" y="547"/>
                    </a:lnTo>
                    <a:lnTo>
                      <a:pt x="1840" y="458"/>
                    </a:lnTo>
                    <a:lnTo>
                      <a:pt x="1889" y="354"/>
                    </a:lnTo>
                    <a:lnTo>
                      <a:pt x="1953" y="246"/>
                    </a:lnTo>
                    <a:lnTo>
                      <a:pt x="2011" y="184"/>
                    </a:lnTo>
                    <a:lnTo>
                      <a:pt x="2029" y="184"/>
                    </a:lnTo>
                    <a:lnTo>
                      <a:pt x="2042" y="201"/>
                    </a:lnTo>
                    <a:lnTo>
                      <a:pt x="2057" y="274"/>
                    </a:lnTo>
                    <a:lnTo>
                      <a:pt x="2061" y="380"/>
                    </a:lnTo>
                    <a:lnTo>
                      <a:pt x="2075" y="462"/>
                    </a:lnTo>
                    <a:lnTo>
                      <a:pt x="2090" y="483"/>
                    </a:lnTo>
                    <a:lnTo>
                      <a:pt x="2110" y="490"/>
                    </a:lnTo>
                    <a:lnTo>
                      <a:pt x="2166" y="473"/>
                    </a:lnTo>
                    <a:lnTo>
                      <a:pt x="2250" y="425"/>
                    </a:lnTo>
                    <a:lnTo>
                      <a:pt x="2329" y="382"/>
                    </a:lnTo>
                    <a:lnTo>
                      <a:pt x="2364" y="374"/>
                    </a:lnTo>
                    <a:lnTo>
                      <a:pt x="2378" y="398"/>
                    </a:lnTo>
                    <a:lnTo>
                      <a:pt x="2378" y="451"/>
                    </a:lnTo>
                    <a:lnTo>
                      <a:pt x="2364" y="529"/>
                    </a:lnTo>
                    <a:lnTo>
                      <a:pt x="2348" y="603"/>
                    </a:lnTo>
                    <a:lnTo>
                      <a:pt x="2336" y="633"/>
                    </a:lnTo>
                    <a:lnTo>
                      <a:pt x="2316" y="658"/>
                    </a:lnTo>
                    <a:lnTo>
                      <a:pt x="2287" y="671"/>
                    </a:lnTo>
                    <a:lnTo>
                      <a:pt x="2242" y="673"/>
                    </a:lnTo>
                    <a:lnTo>
                      <a:pt x="2133" y="666"/>
                    </a:lnTo>
                    <a:lnTo>
                      <a:pt x="2026" y="667"/>
                    </a:lnTo>
                    <a:lnTo>
                      <a:pt x="1937" y="690"/>
                    </a:lnTo>
                    <a:lnTo>
                      <a:pt x="1911" y="714"/>
                    </a:lnTo>
                    <a:lnTo>
                      <a:pt x="1899" y="743"/>
                    </a:lnTo>
                    <a:lnTo>
                      <a:pt x="1894" y="811"/>
                    </a:lnTo>
                    <a:lnTo>
                      <a:pt x="1899" y="870"/>
                    </a:lnTo>
                    <a:lnTo>
                      <a:pt x="1931" y="915"/>
                    </a:lnTo>
                    <a:lnTo>
                      <a:pt x="2005" y="936"/>
                    </a:lnTo>
                    <a:lnTo>
                      <a:pt x="2082" y="946"/>
                    </a:lnTo>
                    <a:lnTo>
                      <a:pt x="2131" y="968"/>
                    </a:lnTo>
                    <a:lnTo>
                      <a:pt x="2143" y="987"/>
                    </a:lnTo>
                    <a:lnTo>
                      <a:pt x="2149" y="1008"/>
                    </a:lnTo>
                    <a:lnTo>
                      <a:pt x="2149" y="1035"/>
                    </a:lnTo>
                    <a:lnTo>
                      <a:pt x="2138" y="1068"/>
                    </a:lnTo>
                    <a:lnTo>
                      <a:pt x="2105" y="1190"/>
                    </a:lnTo>
                    <a:lnTo>
                      <a:pt x="2115" y="1236"/>
                    </a:lnTo>
                    <a:lnTo>
                      <a:pt x="2149" y="1284"/>
                    </a:lnTo>
                    <a:lnTo>
                      <a:pt x="2186" y="1324"/>
                    </a:lnTo>
                    <a:lnTo>
                      <a:pt x="2202" y="1348"/>
                    </a:lnTo>
                    <a:lnTo>
                      <a:pt x="2194" y="1377"/>
                    </a:lnTo>
                    <a:lnTo>
                      <a:pt x="2169" y="1421"/>
                    </a:lnTo>
                    <a:lnTo>
                      <a:pt x="2117" y="1525"/>
                    </a:lnTo>
                    <a:lnTo>
                      <a:pt x="2115" y="1568"/>
                    </a:lnTo>
                    <a:lnTo>
                      <a:pt x="2133" y="1604"/>
                    </a:lnTo>
                    <a:lnTo>
                      <a:pt x="2181" y="1630"/>
                    </a:lnTo>
                    <a:lnTo>
                      <a:pt x="2227" y="1620"/>
                    </a:lnTo>
                    <a:lnTo>
                      <a:pt x="2331" y="1541"/>
                    </a:lnTo>
                    <a:lnTo>
                      <a:pt x="2302" y="1573"/>
                    </a:lnTo>
                    <a:lnTo>
                      <a:pt x="2295" y="1611"/>
                    </a:lnTo>
                    <a:lnTo>
                      <a:pt x="2311" y="1653"/>
                    </a:lnTo>
                    <a:lnTo>
                      <a:pt x="2342" y="1694"/>
                    </a:lnTo>
                    <a:lnTo>
                      <a:pt x="2380" y="1725"/>
                    </a:lnTo>
                    <a:lnTo>
                      <a:pt x="2423" y="1742"/>
                    </a:lnTo>
                    <a:lnTo>
                      <a:pt x="2595" y="1765"/>
                    </a:lnTo>
                    <a:lnTo>
                      <a:pt x="2644" y="1777"/>
                    </a:lnTo>
                    <a:lnTo>
                      <a:pt x="2671" y="1798"/>
                    </a:lnTo>
                    <a:lnTo>
                      <a:pt x="2675" y="1820"/>
                    </a:lnTo>
                    <a:lnTo>
                      <a:pt x="2663" y="1852"/>
                    </a:lnTo>
                    <a:lnTo>
                      <a:pt x="2602" y="1921"/>
                    </a:lnTo>
                    <a:lnTo>
                      <a:pt x="2511" y="1993"/>
                    </a:lnTo>
                    <a:lnTo>
                      <a:pt x="2387" y="2010"/>
                    </a:lnTo>
                    <a:lnTo>
                      <a:pt x="2323" y="2038"/>
                    </a:lnTo>
                    <a:lnTo>
                      <a:pt x="2278" y="2090"/>
                    </a:lnTo>
                    <a:lnTo>
                      <a:pt x="2255" y="2121"/>
                    </a:lnTo>
                    <a:lnTo>
                      <a:pt x="2218" y="2154"/>
                    </a:lnTo>
                    <a:lnTo>
                      <a:pt x="2115" y="2207"/>
                    </a:lnTo>
                    <a:lnTo>
                      <a:pt x="1999" y="2243"/>
                    </a:lnTo>
                    <a:lnTo>
                      <a:pt x="1899" y="2253"/>
                    </a:lnTo>
                    <a:lnTo>
                      <a:pt x="1778" y="2249"/>
                    </a:lnTo>
                    <a:lnTo>
                      <a:pt x="1744" y="2259"/>
                    </a:lnTo>
                    <a:lnTo>
                      <a:pt x="1718" y="2282"/>
                    </a:lnTo>
                    <a:lnTo>
                      <a:pt x="1692" y="2310"/>
                    </a:lnTo>
                    <a:lnTo>
                      <a:pt x="1642" y="2270"/>
                    </a:lnTo>
                    <a:lnTo>
                      <a:pt x="1601" y="2235"/>
                    </a:lnTo>
                    <a:lnTo>
                      <a:pt x="1557" y="2214"/>
                    </a:lnTo>
                    <a:lnTo>
                      <a:pt x="1520" y="2215"/>
                    </a:lnTo>
                    <a:lnTo>
                      <a:pt x="1487" y="2253"/>
                    </a:lnTo>
                    <a:lnTo>
                      <a:pt x="1461" y="2291"/>
                    </a:lnTo>
                    <a:lnTo>
                      <a:pt x="1436" y="2314"/>
                    </a:lnTo>
                    <a:lnTo>
                      <a:pt x="1401" y="2322"/>
                    </a:lnTo>
                    <a:lnTo>
                      <a:pt x="1353" y="2323"/>
                    </a:lnTo>
                    <a:lnTo>
                      <a:pt x="1303" y="2323"/>
                    </a:lnTo>
                    <a:lnTo>
                      <a:pt x="1269" y="2340"/>
                    </a:lnTo>
                    <a:lnTo>
                      <a:pt x="1250" y="2381"/>
                    </a:lnTo>
                    <a:lnTo>
                      <a:pt x="1244" y="2468"/>
                    </a:lnTo>
                    <a:lnTo>
                      <a:pt x="1248" y="2562"/>
                    </a:lnTo>
                    <a:lnTo>
                      <a:pt x="1257" y="2620"/>
                    </a:lnTo>
                    <a:lnTo>
                      <a:pt x="1299" y="2702"/>
                    </a:lnTo>
                    <a:lnTo>
                      <a:pt x="1315" y="2741"/>
                    </a:lnTo>
                    <a:lnTo>
                      <a:pt x="1305" y="2767"/>
                    </a:lnTo>
                    <a:lnTo>
                      <a:pt x="1269" y="2777"/>
                    </a:lnTo>
                    <a:lnTo>
                      <a:pt x="1208" y="2775"/>
                    </a:lnTo>
                    <a:lnTo>
                      <a:pt x="1143" y="2770"/>
                    </a:lnTo>
                    <a:lnTo>
                      <a:pt x="1091" y="2759"/>
                    </a:lnTo>
                    <a:lnTo>
                      <a:pt x="1063" y="2735"/>
                    </a:lnTo>
                    <a:lnTo>
                      <a:pt x="1055" y="2677"/>
                    </a:lnTo>
                    <a:lnTo>
                      <a:pt x="1047" y="2563"/>
                    </a:lnTo>
                    <a:lnTo>
                      <a:pt x="1024" y="2547"/>
                    </a:lnTo>
                    <a:lnTo>
                      <a:pt x="984" y="2568"/>
                    </a:lnTo>
                    <a:lnTo>
                      <a:pt x="922" y="2599"/>
                    </a:lnTo>
                    <a:lnTo>
                      <a:pt x="842" y="2607"/>
                    </a:lnTo>
                    <a:lnTo>
                      <a:pt x="803" y="2599"/>
                    </a:lnTo>
                    <a:lnTo>
                      <a:pt x="766" y="2583"/>
                    </a:lnTo>
                    <a:lnTo>
                      <a:pt x="736" y="2556"/>
                    </a:lnTo>
                    <a:lnTo>
                      <a:pt x="713" y="2522"/>
                    </a:lnTo>
                    <a:lnTo>
                      <a:pt x="665" y="2431"/>
                    </a:lnTo>
                    <a:lnTo>
                      <a:pt x="605" y="2415"/>
                    </a:lnTo>
                    <a:lnTo>
                      <a:pt x="563" y="2402"/>
                    </a:lnTo>
                    <a:lnTo>
                      <a:pt x="522" y="2381"/>
                    </a:lnTo>
                    <a:lnTo>
                      <a:pt x="506" y="2359"/>
                    </a:lnTo>
                    <a:lnTo>
                      <a:pt x="499" y="2331"/>
                    </a:lnTo>
                    <a:lnTo>
                      <a:pt x="506" y="2253"/>
                    </a:lnTo>
                    <a:lnTo>
                      <a:pt x="526" y="2173"/>
                    </a:lnTo>
                    <a:lnTo>
                      <a:pt x="521" y="2125"/>
                    </a:lnTo>
                    <a:lnTo>
                      <a:pt x="497" y="2093"/>
                    </a:lnTo>
                    <a:lnTo>
                      <a:pt x="453" y="2073"/>
                    </a:lnTo>
                    <a:lnTo>
                      <a:pt x="401" y="2051"/>
                    </a:lnTo>
                    <a:lnTo>
                      <a:pt x="360" y="2022"/>
                    </a:lnTo>
                    <a:lnTo>
                      <a:pt x="345" y="1999"/>
                    </a:lnTo>
                    <a:lnTo>
                      <a:pt x="338" y="1969"/>
                    </a:lnTo>
                    <a:lnTo>
                      <a:pt x="334" y="1874"/>
                    </a:lnTo>
                    <a:lnTo>
                      <a:pt x="341" y="1772"/>
                    </a:lnTo>
                    <a:lnTo>
                      <a:pt x="322" y="1712"/>
                    </a:lnTo>
                    <a:lnTo>
                      <a:pt x="306" y="1694"/>
                    </a:lnTo>
                    <a:lnTo>
                      <a:pt x="281" y="1689"/>
                    </a:lnTo>
                    <a:lnTo>
                      <a:pt x="208" y="1705"/>
                    </a:lnTo>
                    <a:lnTo>
                      <a:pt x="124" y="1736"/>
                    </a:lnTo>
                    <a:lnTo>
                      <a:pt x="52" y="1745"/>
                    </a:lnTo>
                    <a:lnTo>
                      <a:pt x="26" y="1733"/>
                    </a:lnTo>
                    <a:lnTo>
                      <a:pt x="7" y="1707"/>
                    </a:lnTo>
                    <a:lnTo>
                      <a:pt x="0" y="1659"/>
                    </a:lnTo>
                    <a:lnTo>
                      <a:pt x="4" y="1585"/>
                    </a:lnTo>
                    <a:lnTo>
                      <a:pt x="21" y="1449"/>
                    </a:lnTo>
                    <a:lnTo>
                      <a:pt x="41" y="1364"/>
                    </a:lnTo>
                    <a:lnTo>
                      <a:pt x="80" y="1307"/>
                    </a:lnTo>
                    <a:lnTo>
                      <a:pt x="145" y="1263"/>
                    </a:lnTo>
                    <a:lnTo>
                      <a:pt x="194" y="1228"/>
                    </a:lnTo>
                    <a:lnTo>
                      <a:pt x="242" y="1177"/>
                    </a:lnTo>
                    <a:lnTo>
                      <a:pt x="331" y="1032"/>
                    </a:lnTo>
                    <a:lnTo>
                      <a:pt x="395" y="867"/>
                    </a:lnTo>
                    <a:lnTo>
                      <a:pt x="410" y="782"/>
                    </a:lnTo>
                    <a:lnTo>
                      <a:pt x="408" y="703"/>
                    </a:lnTo>
                    <a:lnTo>
                      <a:pt x="366" y="529"/>
                    </a:lnTo>
                    <a:lnTo>
                      <a:pt x="342" y="512"/>
                    </a:lnTo>
                    <a:lnTo>
                      <a:pt x="310" y="522"/>
                    </a:lnTo>
                    <a:lnTo>
                      <a:pt x="264" y="535"/>
                    </a:lnTo>
                    <a:lnTo>
                      <a:pt x="242" y="531"/>
                    </a:lnTo>
                    <a:lnTo>
                      <a:pt x="221" y="514"/>
                    </a:lnTo>
                    <a:lnTo>
                      <a:pt x="202" y="485"/>
                    </a:lnTo>
                    <a:lnTo>
                      <a:pt x="190" y="445"/>
                    </a:lnTo>
                    <a:lnTo>
                      <a:pt x="178" y="385"/>
                    </a:lnTo>
                    <a:lnTo>
                      <a:pt x="173" y="313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817" name="Freeform 41"/>
              <p:cNvSpPr>
                <a:spLocks noChangeAspect="1"/>
              </p:cNvSpPr>
              <p:nvPr/>
            </p:nvSpPr>
            <p:spPr bwMode="auto">
              <a:xfrm>
                <a:off x="2444" y="1747"/>
                <a:ext cx="124" cy="228"/>
              </a:xfrm>
              <a:custGeom>
                <a:avLst/>
                <a:gdLst>
                  <a:gd name="T0" fmla="*/ 9 w 159"/>
                  <a:gd name="T1" fmla="*/ 14 h 320"/>
                  <a:gd name="T2" fmla="*/ 9 w 159"/>
                  <a:gd name="T3" fmla="*/ 15 h 320"/>
                  <a:gd name="T4" fmla="*/ 9 w 159"/>
                  <a:gd name="T5" fmla="*/ 15 h 320"/>
                  <a:gd name="T6" fmla="*/ 9 w 159"/>
                  <a:gd name="T7" fmla="*/ 15 h 320"/>
                  <a:gd name="T8" fmla="*/ 9 w 159"/>
                  <a:gd name="T9" fmla="*/ 15 h 320"/>
                  <a:gd name="T10" fmla="*/ 5 w 159"/>
                  <a:gd name="T11" fmla="*/ 15 h 320"/>
                  <a:gd name="T12" fmla="*/ 4 w 159"/>
                  <a:gd name="T13" fmla="*/ 15 h 320"/>
                  <a:gd name="T14" fmla="*/ 2 w 159"/>
                  <a:gd name="T15" fmla="*/ 12 h 320"/>
                  <a:gd name="T16" fmla="*/ 2 w 159"/>
                  <a:gd name="T17" fmla="*/ 11 h 320"/>
                  <a:gd name="T18" fmla="*/ 2 w 159"/>
                  <a:gd name="T19" fmla="*/ 11 h 320"/>
                  <a:gd name="T20" fmla="*/ 0 w 159"/>
                  <a:gd name="T21" fmla="*/ 10 h 320"/>
                  <a:gd name="T22" fmla="*/ 2 w 159"/>
                  <a:gd name="T23" fmla="*/ 9 h 320"/>
                  <a:gd name="T24" fmla="*/ 2 w 159"/>
                  <a:gd name="T25" fmla="*/ 8 h 320"/>
                  <a:gd name="T26" fmla="*/ 2 w 159"/>
                  <a:gd name="T27" fmla="*/ 8 h 320"/>
                  <a:gd name="T28" fmla="*/ 2 w 159"/>
                  <a:gd name="T29" fmla="*/ 7 h 320"/>
                  <a:gd name="T30" fmla="*/ 2 w 159"/>
                  <a:gd name="T31" fmla="*/ 7 h 320"/>
                  <a:gd name="T32" fmla="*/ 2 w 159"/>
                  <a:gd name="T33" fmla="*/ 6 h 320"/>
                  <a:gd name="T34" fmla="*/ 2 w 159"/>
                  <a:gd name="T35" fmla="*/ 6 h 320"/>
                  <a:gd name="T36" fmla="*/ 2 w 159"/>
                  <a:gd name="T37" fmla="*/ 5 h 320"/>
                  <a:gd name="T38" fmla="*/ 2 w 159"/>
                  <a:gd name="T39" fmla="*/ 4 h 320"/>
                  <a:gd name="T40" fmla="*/ 4 w 159"/>
                  <a:gd name="T41" fmla="*/ 3 h 320"/>
                  <a:gd name="T42" fmla="*/ 5 w 159"/>
                  <a:gd name="T43" fmla="*/ 3 h 320"/>
                  <a:gd name="T44" fmla="*/ 7 w 159"/>
                  <a:gd name="T45" fmla="*/ 2 h 320"/>
                  <a:gd name="T46" fmla="*/ 7 w 159"/>
                  <a:gd name="T47" fmla="*/ 2 h 320"/>
                  <a:gd name="T48" fmla="*/ 7 w 159"/>
                  <a:gd name="T49" fmla="*/ 2 h 320"/>
                  <a:gd name="T50" fmla="*/ 7 w 159"/>
                  <a:gd name="T51" fmla="*/ 1 h 320"/>
                  <a:gd name="T52" fmla="*/ 9 w 159"/>
                  <a:gd name="T53" fmla="*/ 1 h 320"/>
                  <a:gd name="T54" fmla="*/ 12 w 159"/>
                  <a:gd name="T55" fmla="*/ 0 h 320"/>
                  <a:gd name="T56" fmla="*/ 16 w 159"/>
                  <a:gd name="T57" fmla="*/ 0 h 320"/>
                  <a:gd name="T58" fmla="*/ 16 w 159"/>
                  <a:gd name="T59" fmla="*/ 1 h 320"/>
                  <a:gd name="T60" fmla="*/ 17 w 159"/>
                  <a:gd name="T61" fmla="*/ 2 h 320"/>
                  <a:gd name="T62" fmla="*/ 16 w 159"/>
                  <a:gd name="T63" fmla="*/ 3 h 320"/>
                  <a:gd name="T64" fmla="*/ 15 w 159"/>
                  <a:gd name="T65" fmla="*/ 5 h 320"/>
                  <a:gd name="T66" fmla="*/ 14 w 159"/>
                  <a:gd name="T67" fmla="*/ 7 h 320"/>
                  <a:gd name="T68" fmla="*/ 14 w 159"/>
                  <a:gd name="T69" fmla="*/ 8 h 320"/>
                  <a:gd name="T70" fmla="*/ 13 w 159"/>
                  <a:gd name="T71" fmla="*/ 9 h 320"/>
                  <a:gd name="T72" fmla="*/ 11 w 159"/>
                  <a:gd name="T73" fmla="*/ 11 h 320"/>
                  <a:gd name="T74" fmla="*/ 11 w 159"/>
                  <a:gd name="T75" fmla="*/ 12 h 320"/>
                  <a:gd name="T76" fmla="*/ 11 w 159"/>
                  <a:gd name="T77" fmla="*/ 14 h 320"/>
                  <a:gd name="T78" fmla="*/ 9 w 159"/>
                  <a:gd name="T79" fmla="*/ 14 h 32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59"/>
                  <a:gd name="T121" fmla="*/ 0 h 320"/>
                  <a:gd name="T122" fmla="*/ 159 w 159"/>
                  <a:gd name="T123" fmla="*/ 320 h 32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59" h="320">
                    <a:moveTo>
                      <a:pt x="94" y="284"/>
                    </a:moveTo>
                    <a:lnTo>
                      <a:pt x="94" y="304"/>
                    </a:lnTo>
                    <a:lnTo>
                      <a:pt x="91" y="317"/>
                    </a:lnTo>
                    <a:lnTo>
                      <a:pt x="88" y="320"/>
                    </a:lnTo>
                    <a:lnTo>
                      <a:pt x="81" y="320"/>
                    </a:lnTo>
                    <a:lnTo>
                      <a:pt x="54" y="311"/>
                    </a:lnTo>
                    <a:lnTo>
                      <a:pt x="42" y="304"/>
                    </a:lnTo>
                    <a:lnTo>
                      <a:pt x="27" y="250"/>
                    </a:lnTo>
                    <a:lnTo>
                      <a:pt x="10" y="241"/>
                    </a:lnTo>
                    <a:lnTo>
                      <a:pt x="2" y="224"/>
                    </a:lnTo>
                    <a:lnTo>
                      <a:pt x="0" y="203"/>
                    </a:lnTo>
                    <a:lnTo>
                      <a:pt x="2" y="182"/>
                    </a:lnTo>
                    <a:lnTo>
                      <a:pt x="2" y="167"/>
                    </a:lnTo>
                    <a:lnTo>
                      <a:pt x="4" y="155"/>
                    </a:lnTo>
                    <a:lnTo>
                      <a:pt x="9" y="144"/>
                    </a:lnTo>
                    <a:lnTo>
                      <a:pt x="11" y="139"/>
                    </a:lnTo>
                    <a:lnTo>
                      <a:pt x="12" y="133"/>
                    </a:lnTo>
                    <a:lnTo>
                      <a:pt x="12" y="119"/>
                    </a:lnTo>
                    <a:lnTo>
                      <a:pt x="16" y="101"/>
                    </a:lnTo>
                    <a:lnTo>
                      <a:pt x="27" y="76"/>
                    </a:lnTo>
                    <a:lnTo>
                      <a:pt x="40" y="54"/>
                    </a:lnTo>
                    <a:lnTo>
                      <a:pt x="56" y="52"/>
                    </a:lnTo>
                    <a:lnTo>
                      <a:pt x="65" y="48"/>
                    </a:lnTo>
                    <a:lnTo>
                      <a:pt x="67" y="45"/>
                    </a:lnTo>
                    <a:lnTo>
                      <a:pt x="67" y="41"/>
                    </a:lnTo>
                    <a:lnTo>
                      <a:pt x="69" y="30"/>
                    </a:lnTo>
                    <a:lnTo>
                      <a:pt x="78" y="18"/>
                    </a:lnTo>
                    <a:lnTo>
                      <a:pt x="117" y="0"/>
                    </a:lnTo>
                    <a:lnTo>
                      <a:pt x="153" y="0"/>
                    </a:lnTo>
                    <a:lnTo>
                      <a:pt x="157" y="22"/>
                    </a:lnTo>
                    <a:lnTo>
                      <a:pt x="159" y="42"/>
                    </a:lnTo>
                    <a:lnTo>
                      <a:pt x="158" y="59"/>
                    </a:lnTo>
                    <a:lnTo>
                      <a:pt x="143" y="101"/>
                    </a:lnTo>
                    <a:lnTo>
                      <a:pt x="131" y="144"/>
                    </a:lnTo>
                    <a:lnTo>
                      <a:pt x="129" y="172"/>
                    </a:lnTo>
                    <a:lnTo>
                      <a:pt x="126" y="185"/>
                    </a:lnTo>
                    <a:lnTo>
                      <a:pt x="104" y="239"/>
                    </a:lnTo>
                    <a:lnTo>
                      <a:pt x="102" y="256"/>
                    </a:lnTo>
                    <a:lnTo>
                      <a:pt x="100" y="271"/>
                    </a:lnTo>
                    <a:lnTo>
                      <a:pt x="94" y="284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32782" name="Picture 42" descr="Chin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05" y="711"/>
              <a:ext cx="135" cy="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 Box 45"/>
            <p:cNvSpPr txBox="1">
              <a:spLocks noChangeArrowheads="1"/>
            </p:cNvSpPr>
            <p:nvPr/>
          </p:nvSpPr>
          <p:spPr bwMode="auto">
            <a:xfrm>
              <a:off x="1425" y="734"/>
              <a:ext cx="488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165" tIns="40083" rIns="80165" bIns="40083">
              <a:spAutoFit/>
            </a:bodyPr>
            <a:lstStyle/>
            <a:p>
              <a:pPr defTabSz="801688"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China</a:t>
              </a:r>
            </a:p>
          </p:txBody>
        </p:sp>
        <p:cxnSp>
          <p:nvCxnSpPr>
            <p:cNvPr id="32784" name="AutoShape 47"/>
            <p:cNvCxnSpPr>
              <a:cxnSpLocks noChangeShapeType="1"/>
            </p:cNvCxnSpPr>
            <p:nvPr/>
          </p:nvCxnSpPr>
          <p:spPr bwMode="auto">
            <a:xfrm rot="-5400000" flipH="1" flipV="1">
              <a:off x="1322" y="492"/>
              <a:ext cx="141" cy="448"/>
            </a:xfrm>
            <a:prstGeom prst="curvedConnector3">
              <a:avLst>
                <a:gd name="adj1" fmla="val -60505"/>
              </a:avLst>
            </a:prstGeom>
            <a:noFill/>
            <a:ln w="952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32785" name="Oval 49"/>
            <p:cNvSpPr>
              <a:spLocks noChangeArrowheads="1"/>
            </p:cNvSpPr>
            <p:nvPr/>
          </p:nvSpPr>
          <p:spPr bwMode="auto">
            <a:xfrm>
              <a:off x="710" y="1146"/>
              <a:ext cx="43" cy="44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45720" rIns="45720" anchor="ctr"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2786" name="Oval 51"/>
            <p:cNvSpPr>
              <a:spLocks noChangeArrowheads="1"/>
            </p:cNvSpPr>
            <p:nvPr/>
          </p:nvSpPr>
          <p:spPr bwMode="auto">
            <a:xfrm>
              <a:off x="1126" y="857"/>
              <a:ext cx="43" cy="44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45720" rIns="45720" anchor="ctr"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6" name="Text Box 52"/>
            <p:cNvSpPr txBox="1">
              <a:spLocks noChangeArrowheads="1"/>
            </p:cNvSpPr>
            <p:nvPr/>
          </p:nvSpPr>
          <p:spPr bwMode="auto">
            <a:xfrm>
              <a:off x="906" y="604"/>
              <a:ext cx="487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165" tIns="40083" rIns="80165" bIns="40083">
              <a:spAutoFit/>
            </a:bodyPr>
            <a:lstStyle/>
            <a:p>
              <a:pPr defTabSz="801688" eaLnBrk="0" hangingPunct="0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EU</a:t>
              </a:r>
            </a:p>
          </p:txBody>
        </p:sp>
        <p:pic>
          <p:nvPicPr>
            <p:cNvPr id="32788" name="Picture 53" descr="EUROP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58" y="755"/>
              <a:ext cx="121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2777" name="AutoShape 47"/>
          <p:cNvCxnSpPr>
            <a:cxnSpLocks noChangeShapeType="1"/>
          </p:cNvCxnSpPr>
          <p:nvPr/>
        </p:nvCxnSpPr>
        <p:spPr bwMode="auto">
          <a:xfrm rot="5400000" flipH="1" flipV="1">
            <a:off x="7747000" y="5111750"/>
            <a:ext cx="23813" cy="658813"/>
          </a:xfrm>
          <a:prstGeom prst="curvedConnector4">
            <a:avLst>
              <a:gd name="adj1" fmla="val -958611"/>
              <a:gd name="adj2" fmla="val 76208"/>
            </a:avLst>
          </a:prstGeom>
          <a:noFill/>
          <a:ln w="95250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32778" name="Picture 4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476672"/>
            <a:ext cx="2980963" cy="185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50" descr="F:\working pic\33X-4Z Italy\DSC_1635_副本_副本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293096"/>
            <a:ext cx="3956451" cy="20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1088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6" descr="J:\图片1.jpg"/>
          <p:cNvPicPr>
            <a:picLocks noChangeAspect="1" noChangeArrowheads="1"/>
          </p:cNvPicPr>
          <p:nvPr/>
        </p:nvPicPr>
        <p:blipFill>
          <a:blip r:embed="rId2" cstate="print"/>
          <a:srcRect l="4762" t="8241" r="4761" b="13461"/>
          <a:stretch>
            <a:fillRect/>
          </a:stretch>
        </p:blipFill>
        <p:spPr bwMode="auto">
          <a:xfrm>
            <a:off x="8394700" y="2781300"/>
            <a:ext cx="64611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41"/>
          <p:cNvSpPr txBox="1">
            <a:spLocks noChangeArrowheads="1"/>
          </p:cNvSpPr>
          <p:nvPr/>
        </p:nvSpPr>
        <p:spPr bwMode="auto">
          <a:xfrm>
            <a:off x="142875" y="1285875"/>
            <a:ext cx="3852863" cy="35702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2000" dirty="0" smtClean="0">
                <a:latin typeface="Impact" pitchFamily="34" charset="0"/>
                <a:cs typeface="Times New Roman" pitchFamily="18" charset="0"/>
              </a:rPr>
              <a:t>На 6</a:t>
            </a:r>
            <a:r>
              <a:rPr lang="ru-RU" altLang="zh-CN" sz="1400" dirty="0" smtClean="0">
                <a:latin typeface="Impact" pitchFamily="34" charset="0"/>
                <a:cs typeface="Times New Roman" pitchFamily="18" charset="0"/>
              </a:rPr>
              <a:t>-ое место по производитель строительной технике во всём мире</a:t>
            </a:r>
            <a:endParaRPr lang="en-US" altLang="zh-CN" sz="1400" dirty="0">
              <a:latin typeface="Impact" pitchFamily="34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zh-CN" sz="2000" dirty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Impact" pitchFamily="34" charset="0"/>
                <a:cs typeface="Times New Roman" pitchFamily="18" charset="0"/>
              </a:rPr>
              <a:t>Z</a:t>
            </a:r>
            <a:r>
              <a:rPr lang="en-US" altLang="zh-CN" sz="1400" dirty="0" err="1" smtClean="0">
                <a:latin typeface="Impact" pitchFamily="34" charset="0"/>
                <a:cs typeface="Times New Roman" pitchFamily="18" charset="0"/>
              </a:rPr>
              <a:t>oomlion</a:t>
            </a:r>
            <a:r>
              <a:rPr lang="en-US" altLang="zh-CN" sz="1400" dirty="0" smtClean="0">
                <a:latin typeface="Impact" pitchFamily="34" charset="0"/>
                <a:cs typeface="Times New Roman" pitchFamily="18" charset="0"/>
              </a:rPr>
              <a:t>-</a:t>
            </a:r>
            <a:r>
              <a:rPr lang="ru-RU" altLang="zh-CN" sz="1400" dirty="0" smtClean="0">
                <a:latin typeface="Impact" pitchFamily="34" charset="0"/>
                <a:cs typeface="Times New Roman" pitchFamily="18" charset="0"/>
              </a:rPr>
              <a:t>С</a:t>
            </a:r>
            <a:r>
              <a:rPr lang="en-US" altLang="zh-CN" sz="1400" dirty="0" err="1" smtClean="0">
                <a:latin typeface="Impact" pitchFamily="34" charset="0"/>
                <a:cs typeface="Times New Roman" pitchFamily="18" charset="0"/>
              </a:rPr>
              <a:t>ifa</a:t>
            </a:r>
            <a:r>
              <a:rPr lang="en-US" altLang="zh-CN" sz="14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400" dirty="0" smtClean="0">
                <a:latin typeface="Impact" pitchFamily="34" charset="0"/>
                <a:cs typeface="Times New Roman" pitchFamily="18" charset="0"/>
              </a:rPr>
              <a:t>корпорация занимает 1-ое место по производители бетонной технике во всём мире</a:t>
            </a:r>
            <a:endParaRPr lang="en-US" altLang="zh-CN" sz="1400" dirty="0">
              <a:latin typeface="Impact" pitchFamily="34" charset="0"/>
              <a:cs typeface="Times New Roman" pitchFamily="18" charset="0"/>
            </a:endParaRPr>
          </a:p>
          <a:p>
            <a:pPr lvl="0">
              <a:lnSpc>
                <a:spcPts val="3000"/>
              </a:lnSpc>
              <a:spcBef>
                <a:spcPct val="50000"/>
              </a:spcBef>
              <a:buBlip>
                <a:blip r:embed="rId3"/>
              </a:buBlip>
            </a:pPr>
            <a:r>
              <a:rPr lang="en-US" altLang="zh-CN" sz="2000" dirty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2000" dirty="0" smtClean="0">
                <a:latin typeface="Impact" pitchFamily="34" charset="0"/>
                <a:cs typeface="Times New Roman" pitchFamily="18" charset="0"/>
              </a:rPr>
              <a:t>о</a:t>
            </a:r>
            <a:r>
              <a:rPr lang="ru-RU" altLang="zh-CN" sz="1400" dirty="0" smtClean="0">
                <a:latin typeface="Impact" pitchFamily="34" charset="0"/>
                <a:cs typeface="Times New Roman" pitchFamily="18" charset="0"/>
              </a:rPr>
              <a:t>дна из пятёрки по производству кранов </a:t>
            </a:r>
            <a:r>
              <a:rPr lang="ru-RU" altLang="zh-CN" sz="1400" dirty="0" smtClean="0">
                <a:solidFill>
                  <a:srgbClr val="000000"/>
                </a:solidFill>
                <a:latin typeface="Impact" pitchFamily="34" charset="0"/>
                <a:cs typeface="Times New Roman" pitchFamily="18" charset="0"/>
              </a:rPr>
              <a:t>во </a:t>
            </a:r>
            <a:r>
              <a:rPr lang="ru-RU" altLang="zh-CN" sz="1400" dirty="0">
                <a:solidFill>
                  <a:srgbClr val="000000"/>
                </a:solidFill>
                <a:latin typeface="Impact" pitchFamily="34" charset="0"/>
                <a:cs typeface="Times New Roman" pitchFamily="18" charset="0"/>
              </a:rPr>
              <a:t>всём мире</a:t>
            </a:r>
            <a:endParaRPr lang="en-US" altLang="zh-CN" sz="1400" dirty="0">
              <a:solidFill>
                <a:srgbClr val="000000"/>
              </a:solidFill>
              <a:latin typeface="Impact" pitchFamily="34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ru-RU" altLang="zh-CN" sz="1200" b="1" dirty="0" smtClean="0">
                <a:latin typeface="Verdana" pitchFamily="34" charset="0"/>
                <a:cs typeface="Arial" charset="0"/>
              </a:rPr>
              <a:t>а</a:t>
            </a:r>
            <a:endParaRPr lang="en-US" altLang="zh-CN" sz="1200" dirty="0">
              <a:latin typeface="Verdana" pitchFamily="34" charset="0"/>
              <a:cs typeface="Arial" charset="0"/>
            </a:endParaRPr>
          </a:p>
        </p:txBody>
      </p:sp>
      <p:pic>
        <p:nvPicPr>
          <p:cNvPr id="25604" name="Picture 11" descr="J:\010麓谷工业园全景.JPG"/>
          <p:cNvPicPr>
            <a:picLocks noChangeAspect="1" noChangeArrowheads="1"/>
          </p:cNvPicPr>
          <p:nvPr/>
        </p:nvPicPr>
        <p:blipFill>
          <a:blip r:embed="rId4" cstate="print"/>
          <a:srcRect l="3102" r="734"/>
          <a:stretch>
            <a:fillRect/>
          </a:stretch>
        </p:blipFill>
        <p:spPr bwMode="auto">
          <a:xfrm>
            <a:off x="-41275" y="4365104"/>
            <a:ext cx="9144000" cy="240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142844" y="480120"/>
            <a:ext cx="7021444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zh-CN" b="1" dirty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Общее изложение </a:t>
            </a:r>
            <a:r>
              <a:rPr lang="en-US" altLang="zh-CN" b="1" dirty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ZOOMLION </a:t>
            </a:r>
          </a:p>
        </p:txBody>
      </p:sp>
      <p:pic>
        <p:nvPicPr>
          <p:cNvPr id="25608" name="Picture 37" descr="F:\营销工具\产品剪影图\泵车外型图.tif"/>
          <p:cNvPicPr>
            <a:picLocks noChangeAspect="1" noChangeArrowheads="1"/>
          </p:cNvPicPr>
          <p:nvPr/>
        </p:nvPicPr>
        <p:blipFill>
          <a:blip r:embed="rId6" cstate="print"/>
          <a:srcRect t="13535" b="25558"/>
          <a:stretch>
            <a:fillRect/>
          </a:stretch>
        </p:blipFill>
        <p:spPr bwMode="auto">
          <a:xfrm>
            <a:off x="7924800" y="803275"/>
            <a:ext cx="60801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38" descr="F:\营销工具\产品剪影图\车载泵外型图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1538" y="1052513"/>
            <a:ext cx="55086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39" descr="F:\营销工具\产品剪影图\加热机.tif"/>
          <p:cNvPicPr>
            <a:picLocks noChangeAspect="1" noChangeArrowheads="1"/>
          </p:cNvPicPr>
          <p:nvPr/>
        </p:nvPicPr>
        <p:blipFill>
          <a:blip r:embed="rId8" cstate="print"/>
          <a:srcRect b="23077"/>
          <a:stretch>
            <a:fillRect/>
          </a:stretch>
        </p:blipFill>
        <p:spPr bwMode="auto">
          <a:xfrm>
            <a:off x="7889875" y="1844675"/>
            <a:ext cx="5746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41" descr="F:\营销工具\产品剪影图\平地机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69250" y="2565400"/>
            <a:ext cx="569913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42" descr="F:\营销工具\产品剪影图\起重机.jpg"/>
          <p:cNvPicPr>
            <a:picLocks noChangeAspect="1" noChangeArrowheads="1"/>
          </p:cNvPicPr>
          <p:nvPr/>
        </p:nvPicPr>
        <p:blipFill>
          <a:blip r:embed="rId10" cstate="print"/>
          <a:srcRect l="7826" r="9999"/>
          <a:stretch>
            <a:fillRect/>
          </a:stretch>
        </p:blipFill>
        <p:spPr bwMode="auto">
          <a:xfrm>
            <a:off x="8466138" y="1916113"/>
            <a:ext cx="53181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44" descr="F:\营销工具\产品剪影图\水平定向钻.t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62900" y="2946400"/>
            <a:ext cx="5238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45" descr="F:\营销工具\产品剪影图\摊铺机.tif"/>
          <p:cNvPicPr>
            <a:picLocks noChangeAspect="1" noChangeArrowheads="1"/>
          </p:cNvPicPr>
          <p:nvPr/>
        </p:nvPicPr>
        <p:blipFill>
          <a:blip r:embed="rId12" cstate="print"/>
          <a:srcRect l="3387" t="9525" r="5167" b="9525"/>
          <a:stretch>
            <a:fillRect/>
          </a:stretch>
        </p:blipFill>
        <p:spPr bwMode="auto">
          <a:xfrm>
            <a:off x="8610600" y="2492375"/>
            <a:ext cx="37306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46" descr="F:\营销工具\产品剪影图\砼罐车外型图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66075" y="1074738"/>
            <a:ext cx="4286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48" descr="F:\营销工具\产品剪影图\拖泵外型图.t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600" y="793750"/>
            <a:ext cx="417513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49" descr="F:\营销工具\产品剪影图\铣刨机.tif"/>
          <p:cNvPicPr>
            <a:picLocks noChangeAspect="1" noChangeArrowheads="1"/>
          </p:cNvPicPr>
          <p:nvPr/>
        </p:nvPicPr>
        <p:blipFill>
          <a:blip r:embed="rId15" cstate="print"/>
          <a:srcRect t="11765" b="11763"/>
          <a:stretch>
            <a:fillRect/>
          </a:stretch>
        </p:blipFill>
        <p:spPr bwMode="auto">
          <a:xfrm>
            <a:off x="8532813" y="3141663"/>
            <a:ext cx="569912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36" descr="F:\营销工具\产品剪影图\YZ18压路机外型图.tif"/>
          <p:cNvPicPr>
            <a:picLocks noChangeAspect="1" noChangeArrowheads="1"/>
          </p:cNvPicPr>
          <p:nvPr/>
        </p:nvPicPr>
        <p:blipFill>
          <a:blip r:embed="rId16" cstate="print"/>
          <a:srcRect l="5637" r="4182"/>
          <a:stretch>
            <a:fillRect/>
          </a:stretch>
        </p:blipFill>
        <p:spPr bwMode="auto">
          <a:xfrm>
            <a:off x="8034338" y="3311525"/>
            <a:ext cx="3794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9" name="Picture 53" descr="F:\营销工具\产品剪影图\200872582014760_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62900" y="3633788"/>
            <a:ext cx="4953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55" descr="J:\剪影图.jpg"/>
          <p:cNvPicPr>
            <a:picLocks noChangeAspect="1" noChangeArrowheads="1"/>
          </p:cNvPicPr>
          <p:nvPr/>
        </p:nvPicPr>
        <p:blipFill>
          <a:blip r:embed="rId18" cstate="print"/>
          <a:srcRect l="46301" t="39491" r="45763" b="28915"/>
          <a:stretch>
            <a:fillRect/>
          </a:stretch>
        </p:blipFill>
        <p:spPr bwMode="auto">
          <a:xfrm>
            <a:off x="7962900" y="1484313"/>
            <a:ext cx="4270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1" name="Picture 55" descr="J:\剪影图.jpg"/>
          <p:cNvPicPr>
            <a:picLocks noChangeAspect="1" noChangeArrowheads="1"/>
          </p:cNvPicPr>
          <p:nvPr/>
        </p:nvPicPr>
        <p:blipFill>
          <a:blip r:embed="rId19" cstate="print"/>
          <a:srcRect l="77609" t="29617" r="10484" b="28915"/>
          <a:stretch>
            <a:fillRect/>
          </a:stretch>
        </p:blipFill>
        <p:spPr bwMode="auto">
          <a:xfrm>
            <a:off x="8580438" y="1557338"/>
            <a:ext cx="3905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2" name="Picture 50" descr="F:\营销工具\产品剪影图\旋挖钻机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610600" y="3429000"/>
            <a:ext cx="3778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3" name="Picture 54" descr="F:\营销工具\产品剪影图\2008728102337780_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034338" y="2205038"/>
            <a:ext cx="3937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3995737" y="1064895"/>
            <a:ext cx="3851275" cy="32778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en-US" altLang="zh-CN" sz="1200" dirty="0">
                <a:cs typeface="Arial" charset="0"/>
              </a:rPr>
              <a:t> </a:t>
            </a:r>
            <a:r>
              <a:rPr lang="ru-RU" altLang="zh-CN" sz="1600" dirty="0" smtClean="0">
                <a:latin typeface="Impact" pitchFamily="34" charset="0"/>
                <a:cs typeface="Times New Roman" pitchFamily="18" charset="0"/>
              </a:rPr>
              <a:t>Больше </a:t>
            </a:r>
            <a:r>
              <a:rPr lang="en-US" altLang="zh-CN" sz="16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600" dirty="0">
                <a:latin typeface="Impact" pitchFamily="34" charset="0"/>
                <a:cs typeface="Times New Roman" pitchFamily="18" charset="0"/>
              </a:rPr>
              <a:t>30,000 </a:t>
            </a:r>
            <a:r>
              <a:rPr lang="ru-RU" altLang="zh-CN" sz="1600" dirty="0" smtClean="0">
                <a:latin typeface="Impact" pitchFamily="34" charset="0"/>
                <a:cs typeface="Times New Roman" pitchFamily="18" charset="0"/>
              </a:rPr>
              <a:t>рабочих</a:t>
            </a:r>
            <a:endParaRPr lang="en-US" altLang="zh-CN" sz="1600" dirty="0">
              <a:latin typeface="Impact" pitchFamily="34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en-US" altLang="zh-CN" sz="1600" dirty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latin typeface="Impact" pitchFamily="34" charset="0"/>
                <a:cs typeface="Times New Roman" pitchFamily="18" charset="0"/>
              </a:rPr>
              <a:t>13 </a:t>
            </a:r>
            <a:r>
              <a:rPr lang="ru-RU" altLang="zh-CN" sz="1600" dirty="0" smtClean="0">
                <a:latin typeface="Impact" pitchFamily="34" charset="0"/>
                <a:cs typeface="Times New Roman" pitchFamily="18" charset="0"/>
              </a:rPr>
              <a:t>промышленых парков</a:t>
            </a:r>
            <a:endParaRPr lang="en-US" altLang="zh-CN" sz="1600" dirty="0">
              <a:latin typeface="Impact" pitchFamily="34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en-US" altLang="zh-CN" sz="1600" dirty="0">
                <a:latin typeface="Impact" pitchFamily="34" charset="0"/>
                <a:cs typeface="Times New Roman" pitchFamily="18" charset="0"/>
              </a:rPr>
              <a:t> 14 </a:t>
            </a:r>
            <a:r>
              <a:rPr lang="ru-RU" altLang="zh-CN" sz="1600" dirty="0" smtClean="0">
                <a:latin typeface="Impact" pitchFamily="34" charset="0"/>
                <a:cs typeface="Times New Roman" pitchFamily="18" charset="0"/>
              </a:rPr>
              <a:t>международные дочреные компании</a:t>
            </a:r>
            <a:endParaRPr lang="en-US" altLang="zh-CN" sz="1600" dirty="0">
              <a:latin typeface="Impact" pitchFamily="34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en-US" altLang="zh-CN" sz="1600" dirty="0">
                <a:latin typeface="Impact" pitchFamily="34" charset="0"/>
                <a:cs typeface="Times New Roman" pitchFamily="18" charset="0"/>
              </a:rPr>
              <a:t> </a:t>
            </a:r>
            <a:r>
              <a:rPr lang="ru-RU" altLang="zh-CN" sz="1600" dirty="0">
                <a:latin typeface="Impact" pitchFamily="34" charset="0"/>
                <a:cs typeface="Times New Roman" pitchFamily="18" charset="0"/>
              </a:rPr>
              <a:t>В</a:t>
            </a:r>
            <a:r>
              <a:rPr lang="ru-RU" altLang="zh-CN" sz="1600" dirty="0" smtClean="0">
                <a:latin typeface="Impact" pitchFamily="34" charset="0"/>
                <a:cs typeface="Times New Roman" pitchFamily="18" charset="0"/>
              </a:rPr>
              <a:t> больше</a:t>
            </a:r>
            <a:r>
              <a:rPr lang="en-US" altLang="zh-CN" sz="16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600" dirty="0">
                <a:latin typeface="Impact" pitchFamily="34" charset="0"/>
                <a:cs typeface="Times New Roman" pitchFamily="18" charset="0"/>
              </a:rPr>
              <a:t>120 </a:t>
            </a:r>
            <a:r>
              <a:rPr lang="ru-RU" altLang="zh-CN" sz="1600" dirty="0" smtClean="0">
                <a:latin typeface="Impact" pitchFamily="34" charset="0"/>
                <a:cs typeface="Times New Roman" pitchFamily="18" charset="0"/>
              </a:rPr>
              <a:t>стран работают наши техники</a:t>
            </a:r>
            <a:endParaRPr lang="en-US" altLang="zh-CN" sz="1600" dirty="0">
              <a:latin typeface="Impact" pitchFamily="34" charset="0"/>
              <a:cs typeface="Times New Roman" pitchFamily="18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defRPr/>
            </a:pPr>
            <a:endParaRPr lang="en-US" altLang="zh-CN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图片 53" descr="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8" y="2571750"/>
            <a:ext cx="2492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41"/>
          <p:cNvSpPr txBox="1">
            <a:spLocks noChangeArrowheads="1"/>
          </p:cNvSpPr>
          <p:nvPr/>
        </p:nvSpPr>
        <p:spPr bwMode="auto">
          <a:xfrm>
            <a:off x="142875" y="1285875"/>
            <a:ext cx="8715375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После приобретения 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800" dirty="0">
                <a:latin typeface="Impact" pitchFamily="34" charset="0"/>
                <a:cs typeface="Times New Roman" pitchFamily="18" charset="0"/>
              </a:rPr>
              <a:t>Cifa, </a:t>
            </a:r>
            <a:r>
              <a:rPr lang="ru-RU" altLang="zh-CN" sz="1800" dirty="0">
                <a:latin typeface="Impact" pitchFamily="34" charset="0"/>
                <a:cs typeface="Times New Roman" pitchFamily="18" charset="0"/>
              </a:rPr>
              <a:t>международная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корпорация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 </a:t>
            </a:r>
            <a:r>
              <a:rPr lang="en-US" altLang="zh-CN" sz="1800" dirty="0" err="1">
                <a:latin typeface="Impact" pitchFamily="34" charset="0"/>
                <a:cs typeface="Times New Roman" pitchFamily="18" charset="0"/>
              </a:rPr>
              <a:t>Zoomlion-Cifa</a:t>
            </a:r>
            <a:r>
              <a:rPr lang="ru-RU" altLang="zh-CN" sz="1800" dirty="0">
                <a:latin typeface="Impact" pitchFamily="34" charset="0"/>
                <a:cs typeface="Times New Roman" pitchFamily="18" charset="0"/>
              </a:rPr>
              <a:t> по бетонной технике </a:t>
            </a:r>
            <a:r>
              <a:rPr lang="ru-RU" altLang="zh-CN" sz="1800" dirty="0" smtClean="0">
                <a:latin typeface="Impact" pitchFamily="34" charset="0"/>
                <a:cs typeface="Times New Roman" pitchFamily="18" charset="0"/>
              </a:rPr>
              <a:t>вкладывает свои силы в развитие технологии и представляет клиентам наилучший проект решения </a:t>
            </a:r>
            <a:r>
              <a:rPr lang="en-US" altLang="zh-CN" sz="1800" dirty="0" smtClean="0">
                <a:latin typeface="Impact" pitchFamily="34" charset="0"/>
                <a:cs typeface="Times New Roman" pitchFamily="18" charset="0"/>
              </a:rPr>
              <a:t>.</a:t>
            </a:r>
            <a:endParaRPr lang="en-US" altLang="zh-CN" sz="1800" dirty="0">
              <a:latin typeface="Impact" pitchFamily="34" charset="0"/>
              <a:cs typeface="Times New Roman" pitchFamily="18" charset="0"/>
            </a:endParaRPr>
          </a:p>
        </p:txBody>
      </p:sp>
      <p:pic>
        <p:nvPicPr>
          <p:cNvPr id="29703" name="Picture 23" descr="E:\市场策划\Made in China, made with the world\LOGO\cifa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4013" y="2571750"/>
            <a:ext cx="16541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" descr="F:\working pic\SAMOTER\2011-03-02_11-44-54_560.jpg"/>
          <p:cNvPicPr>
            <a:picLocks noChangeAspect="1" noChangeArrowheads="1"/>
          </p:cNvPicPr>
          <p:nvPr/>
        </p:nvPicPr>
        <p:blipFill>
          <a:blip r:embed="rId4" cstate="print"/>
          <a:srcRect r="14815" b="26161"/>
          <a:stretch>
            <a:fillRect/>
          </a:stretch>
        </p:blipFill>
        <p:spPr bwMode="auto">
          <a:xfrm>
            <a:off x="1181100" y="3429000"/>
            <a:ext cx="67484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灯片编号占位符 2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8ED86EA-B24F-48D3-AADA-27699E8ABA5E}" type="slidenum">
              <a:rPr lang="en-GB" altLang="zh-CN" smtClean="0">
                <a:cs typeface="Arial" charset="0"/>
              </a:rPr>
              <a:pPr/>
              <a:t>6</a:t>
            </a:fld>
            <a:endParaRPr lang="en-GB" altLang="zh-CN" smtClean="0">
              <a:cs typeface="Arial" charset="0"/>
            </a:endParaRPr>
          </a:p>
        </p:txBody>
      </p:sp>
      <p:pic>
        <p:nvPicPr>
          <p:cNvPr id="29706" name="Picture 25" descr="E:\市场策划\Made in China, made with the world\LOGO\banner_6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7888" y="2500313"/>
            <a:ext cx="288448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142844" y="642918"/>
            <a:ext cx="5797308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en-US" altLang="zh-CN" b="1" dirty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ZOOMLION- CIFA </a:t>
            </a: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 корпорация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142843" y="642918"/>
            <a:ext cx="7858227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Все серии  продукции</a:t>
            </a:r>
            <a:r>
              <a:rPr lang="en-US" altLang="zh-CN" b="1" dirty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 </a:t>
            </a: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 </a:t>
            </a:r>
            <a:r>
              <a:rPr lang="en-US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ZOOMLION- </a:t>
            </a:r>
            <a:r>
              <a:rPr lang="en-US" altLang="zh-CN" b="1" dirty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CIFA</a:t>
            </a:r>
            <a:r>
              <a:rPr lang="ru-RU" altLang="zh-CN" b="1" dirty="0" smtClean="0">
                <a:solidFill>
                  <a:srgbClr val="000099"/>
                </a:solidFill>
                <a:latin typeface="Impact" pitchFamily="34" charset="0"/>
                <a:ea typeface="黑体" pitchFamily="2" charset="-122"/>
              </a:rPr>
              <a:t>  </a:t>
            </a:r>
            <a:endParaRPr lang="en-US" altLang="zh-CN" b="1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pic>
        <p:nvPicPr>
          <p:cNvPr id="30725" name="Picture 2" descr="C:\Documents and Settings\Owner\桌面\HBT90-40-572B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418755">
            <a:off x="1482725" y="3490913"/>
            <a:ext cx="106045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图片 20" descr="车载泵5121副本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02013">
            <a:off x="2427288" y="2886075"/>
            <a:ext cx="111125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2" descr="p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6235">
            <a:off x="6208713" y="3228975"/>
            <a:ext cx="96837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1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t="17770"/>
          <a:stretch>
            <a:fillRect/>
          </a:stretch>
        </p:blipFill>
        <p:spPr bwMode="auto">
          <a:xfrm rot="1289998">
            <a:off x="5127625" y="2890838"/>
            <a:ext cx="10604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图片 13" descr="www.cifa.com_Spritz_CSS3_180.jpg_Spritz_CSS3_18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2069242">
            <a:off x="6583363" y="5532438"/>
            <a:ext cx="1212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图片 14" descr="www.cifa.com_Magnum_MK28_180.jpg_Magnum_MK28_18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126009">
            <a:off x="5462588" y="6083300"/>
            <a:ext cx="1009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图片 15" descr="www.cifa.com_HD12_180.jpg_HD12_18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81500" y="6272213"/>
            <a:ext cx="100965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图片 16" descr="www.cifa.com_K38L-VAR_180-1.jpg_K38L-VAR_180-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286398">
            <a:off x="1709738" y="5781675"/>
            <a:ext cx="12636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图片 17" descr="www.cifa.com_PCarrellate_HPC_180.jpg_PCarrellate_HPC_180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107961">
            <a:off x="905669" y="4982369"/>
            <a:ext cx="1008063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4" name="Rectangle 9"/>
          <p:cNvSpPr>
            <a:spLocks noChangeArrowheads="1"/>
          </p:cNvSpPr>
          <p:nvPr/>
        </p:nvSpPr>
        <p:spPr bwMode="auto">
          <a:xfrm>
            <a:off x="1000125" y="4268788"/>
            <a:ext cx="188913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 sz="2000"/>
              <a:t> </a:t>
            </a:r>
          </a:p>
        </p:txBody>
      </p:sp>
      <p:pic>
        <p:nvPicPr>
          <p:cNvPr id="30735" name="Picture 20" descr="J:\real photos\without surounds\52米中联泵车去底图.t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86188" y="2786063"/>
            <a:ext cx="13144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6" name="Text Box 41"/>
          <p:cNvSpPr txBox="1">
            <a:spLocks noChangeArrowheads="1"/>
          </p:cNvSpPr>
          <p:nvPr/>
        </p:nvSpPr>
        <p:spPr bwMode="auto">
          <a:xfrm>
            <a:off x="142875" y="1214438"/>
            <a:ext cx="8715375" cy="1554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200" dirty="0" smtClean="0">
                <a:latin typeface="Verdana" pitchFamily="34" charset="0"/>
                <a:cs typeface="Arial" charset="0"/>
              </a:rPr>
              <a:t>     </a:t>
            </a:r>
            <a:r>
              <a:rPr lang="ru-RU" altLang="zh-CN" sz="2000" dirty="0" smtClean="0">
                <a:latin typeface="Impact" pitchFamily="34" charset="0"/>
                <a:cs typeface="Times New Roman" pitchFamily="18" charset="0"/>
              </a:rPr>
              <a:t>Самый большой производитель бетонной техники во всём мире</a:t>
            </a:r>
            <a:endParaRPr lang="en-US" altLang="zh-CN" sz="2000" dirty="0" smtClean="0">
              <a:latin typeface="Impact" pitchFamily="34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 smtClean="0">
                <a:latin typeface="Impact" pitchFamily="34" charset="0"/>
                <a:cs typeface="Times New Roman" pitchFamily="18" charset="0"/>
              </a:rPr>
              <a:t>      </a:t>
            </a:r>
            <a:r>
              <a:rPr lang="ru-RU" altLang="zh-CN" sz="2000" dirty="0" smtClean="0">
                <a:latin typeface="Impact" pitchFamily="34" charset="0"/>
                <a:cs typeface="Times New Roman" pitchFamily="18" charset="0"/>
              </a:rPr>
              <a:t>Все серии бетонной продукции</a:t>
            </a:r>
            <a:endParaRPr lang="en-US" altLang="zh-CN" sz="2000" dirty="0" smtClean="0">
              <a:latin typeface="Impact" pitchFamily="34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 smtClean="0">
                <a:latin typeface="Impact" pitchFamily="34" charset="0"/>
                <a:cs typeface="Times New Roman" pitchFamily="18" charset="0"/>
              </a:rPr>
              <a:t>      </a:t>
            </a:r>
            <a:r>
              <a:rPr lang="ru-RU" altLang="zh-CN" sz="2000" dirty="0" smtClean="0">
                <a:latin typeface="Impact" pitchFamily="34" charset="0"/>
                <a:cs typeface="Times New Roman" pitchFamily="18" charset="0"/>
              </a:rPr>
              <a:t>две марки </a:t>
            </a:r>
            <a:endParaRPr lang="en-US" altLang="zh-CN" sz="2000" dirty="0" smtClean="0">
              <a:latin typeface="Impact" pitchFamily="34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 smtClean="0">
                <a:latin typeface="Impact" pitchFamily="34" charset="0"/>
                <a:cs typeface="Times New Roman" pitchFamily="18" charset="0"/>
              </a:rPr>
              <a:t>      </a:t>
            </a:r>
            <a:r>
              <a:rPr lang="ru-RU" altLang="zh-CN" sz="2000" dirty="0" smtClean="0">
                <a:latin typeface="Impact" pitchFamily="34" charset="0"/>
                <a:cs typeface="Times New Roman" pitchFamily="18" charset="0"/>
              </a:rPr>
              <a:t>предоставляем Вам многообразные проекты решения</a:t>
            </a:r>
            <a:endParaRPr lang="en-US" altLang="zh-CN" sz="2000" dirty="0"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30737" name="灯片编号占位符 2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6695A77-4CB5-4897-A689-D3942C658E7C}" type="slidenum">
              <a:rPr lang="en-GB" altLang="zh-CN" smtClean="0">
                <a:cs typeface="Arial" charset="0"/>
              </a:rPr>
              <a:pPr/>
              <a:t>7</a:t>
            </a:fld>
            <a:endParaRPr lang="en-GB" altLang="zh-CN" smtClean="0"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28926" y="4143380"/>
            <a:ext cx="3500462" cy="1500198"/>
          </a:xfrm>
          <a:prstGeom prst="rect">
            <a:avLst/>
          </a:prstGeom>
          <a:noFill/>
        </p:spPr>
        <p:txBody>
          <a:bodyPr>
            <a:prstTxWarp prst="textCanDown">
              <a:avLst/>
            </a:prstTxWarp>
            <a:spAutoFit/>
          </a:bodyPr>
          <a:lstStyle/>
          <a:p>
            <a:pPr>
              <a:defRPr/>
            </a:pPr>
            <a:r>
              <a:rPr lang="en-US" altLang="zh-CN" dirty="0" smtClean="0">
                <a:solidFill>
                  <a:srgbClr val="000099"/>
                </a:solidFill>
                <a:latin typeface="Showcard Gothic" pitchFamily="82" charset="0"/>
              </a:rPr>
              <a:t>360°</a:t>
            </a:r>
            <a:r>
              <a:rPr lang="ru-RU" altLang="zh-CN" dirty="0" smtClean="0">
                <a:solidFill>
                  <a:srgbClr val="000099"/>
                </a:solidFill>
                <a:latin typeface="Impact" pitchFamily="34" charset="0"/>
              </a:rPr>
              <a:t>проекты решения для вас </a:t>
            </a:r>
            <a:endParaRPr lang="zh-CN" altLang="en-US" dirty="0">
              <a:solidFill>
                <a:srgbClr val="FF9900"/>
              </a:solidFill>
              <a:latin typeface="Impact" pitchFamily="34" charset="0"/>
            </a:endParaRPr>
          </a:p>
        </p:txBody>
      </p:sp>
      <p:pic>
        <p:nvPicPr>
          <p:cNvPr id="30739" name="Picture 20" descr="J:\新新新\www.cifa.com_E-BatchingPlants.gif_E-BatchingPlants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2206">
            <a:off x="3176588" y="5991225"/>
            <a:ext cx="110966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21" descr="J:\新新新\Formworks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4678221">
            <a:off x="7208838" y="4757738"/>
            <a:ext cx="9064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22" descr="J:\新新新\placing boom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696242">
            <a:off x="1117600" y="4181475"/>
            <a:ext cx="1143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2" name="Picture 22" descr="J:\real photos\without surounds\搅拌站去底图.t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577823">
            <a:off x="7086600" y="3770313"/>
            <a:ext cx="8096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9873" y="4365104"/>
            <a:ext cx="1418407" cy="1486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9" name="内容占位符 1" descr="Text Box: Subheading&#10;Basic text&#10;Bullet level one&#10;Bullet level two&#10;Bullet level three"/>
          <p:cNvSpPr>
            <a:spLocks noGrp="1"/>
          </p:cNvSpPr>
          <p:nvPr>
            <p:ph/>
          </p:nvPr>
        </p:nvSpPr>
        <p:spPr>
          <a:xfrm>
            <a:off x="571500" y="1357313"/>
            <a:ext cx="8286750" cy="3214687"/>
          </a:xfrm>
        </p:spPr>
        <p:txBody>
          <a:bodyPr/>
          <a:lstStyle/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en-US" altLang="zh-CN" sz="3200" b="0" dirty="0" smtClean="0">
                <a:solidFill>
                  <a:schemeClr val="bg1">
                    <a:lumMod val="75000"/>
                  </a:schemeClr>
                </a:solidFill>
                <a:latin typeface="Impact" pitchFamily="34" charset="0"/>
                <a:ea typeface="宋体" pitchFamily="2" charset="-122"/>
              </a:rPr>
              <a:t> </a:t>
            </a:r>
            <a:r>
              <a:rPr lang="ru-RU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Общее изложение </a:t>
            </a:r>
            <a:r>
              <a:rPr lang="en-US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ZOOMLION </a:t>
            </a:r>
            <a:endParaRPr lang="ru-RU" altLang="zh-CN" sz="3200" b="0" dirty="0" smtClean="0">
              <a:solidFill>
                <a:srgbClr val="FFFFFF">
                  <a:lumMod val="75000"/>
                </a:srgbClr>
              </a:solidFill>
              <a:latin typeface="Impact" pitchFamily="34" charset="0"/>
              <a:ea typeface="宋体" pitchFamily="2" charset="-122"/>
            </a:endParaRPr>
          </a:p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dirty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Бетонная техника </a:t>
            </a:r>
            <a:r>
              <a:rPr lang="en-US" altLang="zh-CN" sz="3200" dirty="0" smtClean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ZOOMLION</a:t>
            </a:r>
            <a:r>
              <a:rPr lang="ru-RU" altLang="zh-CN" sz="3200" dirty="0" smtClean="0">
                <a:solidFill>
                  <a:srgbClr val="000000"/>
                </a:solidFill>
                <a:latin typeface="Impact" pitchFamily="34" charset="0"/>
                <a:ea typeface="宋体" pitchFamily="2" charset="-122"/>
                <a:cs typeface="Times New Roman" pitchFamily="18" charset="0"/>
              </a:rPr>
              <a:t> в мире</a:t>
            </a:r>
          </a:p>
          <a:p>
            <a:pPr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Продукты бетоной техники </a:t>
            </a:r>
            <a:r>
              <a:rPr lang="en-US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ZOOMLION</a:t>
            </a:r>
            <a:endParaRPr lang="en-US" altLang="zh-CN" sz="3200" b="0" dirty="0">
              <a:solidFill>
                <a:srgbClr val="FFFFFF">
                  <a:lumMod val="75000"/>
                </a:srgbClr>
              </a:solidFill>
              <a:latin typeface="Impact" pitchFamily="34" charset="0"/>
              <a:ea typeface="宋体" pitchFamily="2" charset="-122"/>
            </a:endParaRPr>
          </a:p>
          <a:p>
            <a:pPr lvl="0">
              <a:lnSpc>
                <a:spcPct val="150000"/>
              </a:lnSpc>
              <a:buSzPct val="70000"/>
              <a:buBlip>
                <a:blip r:embed="rId3"/>
              </a:buBlip>
              <a:defRPr/>
            </a:pPr>
            <a:r>
              <a:rPr lang="ru-RU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Последнее </a:t>
            </a:r>
            <a:r>
              <a:rPr lang="ru-RU" altLang="zh-CN" sz="3200" b="0" dirty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достижение </a:t>
            </a:r>
            <a:r>
              <a:rPr lang="en-US" altLang="zh-CN" sz="3200" b="0" dirty="0" smtClean="0">
                <a:solidFill>
                  <a:srgbClr val="FFFFFF">
                    <a:lumMod val="75000"/>
                  </a:srgbClr>
                </a:solidFill>
                <a:latin typeface="Impact" pitchFamily="34" charset="0"/>
                <a:ea typeface="宋体" pitchFamily="2" charset="-122"/>
              </a:rPr>
              <a:t>ZOOMLION</a:t>
            </a:r>
            <a:endParaRPr lang="en-US" altLang="zh-CN" sz="3200" b="0" dirty="0">
              <a:solidFill>
                <a:srgbClr val="FFFFFF">
                  <a:lumMod val="75000"/>
                </a:srgbClr>
              </a:solidFill>
              <a:latin typeface="Impact" pitchFamily="34" charset="0"/>
              <a:ea typeface="宋体" pitchFamily="2" charset="-122"/>
            </a:endParaRPr>
          </a:p>
        </p:txBody>
      </p:sp>
      <p:pic>
        <p:nvPicPr>
          <p:cNvPr id="23556" name="Picture 7" descr="F:\营销工具\产品剪影图\full l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6188075"/>
            <a:ext cx="5715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1500" y="714375"/>
            <a:ext cx="28575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defRPr/>
            </a:pPr>
            <a:r>
              <a:rPr lang="ru-RU" altLang="zh-CN" sz="4800" b="1" dirty="0">
                <a:solidFill>
                  <a:srgbClr val="00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  <a:cs typeface="Times New Roman" pitchFamily="18" charset="0"/>
              </a:rPr>
              <a:t>Схема</a:t>
            </a:r>
            <a:endParaRPr lang="zh-CN" altLang="en-US" sz="4800" b="1" dirty="0">
              <a:solidFill>
                <a:srgbClr val="00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23558" name="灯片编号占位符 1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A7B275D-EAED-4191-93D6-34BC1908A83D}" type="slidenum">
              <a:rPr lang="en-GB" altLang="zh-CN" smtClean="0">
                <a:cs typeface="Arial" charset="0"/>
              </a:rPr>
              <a:pPr/>
              <a:t>8</a:t>
            </a:fld>
            <a:endParaRPr lang="en-GB" altLang="zh-CN" smtClean="0">
              <a:cs typeface="Arial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 noChangeAspect="1"/>
          </p:cNvSpPr>
          <p:nvPr/>
        </p:nvSpPr>
        <p:spPr bwMode="auto">
          <a:xfrm>
            <a:off x="6176963" y="3463925"/>
            <a:ext cx="65087" cy="30163"/>
          </a:xfrm>
          <a:custGeom>
            <a:avLst/>
            <a:gdLst>
              <a:gd name="T0" fmla="*/ 52 w 41"/>
              <a:gd name="T1" fmla="*/ 0 h 17"/>
              <a:gd name="T2" fmla="*/ 52 w 41"/>
              <a:gd name="T3" fmla="*/ 0 h 17"/>
              <a:gd name="T4" fmla="*/ 15 w 41"/>
              <a:gd name="T5" fmla="*/ 0 h 17"/>
              <a:gd name="T6" fmla="*/ 0 w 41"/>
              <a:gd name="T7" fmla="*/ 8 h 17"/>
              <a:gd name="T8" fmla="*/ 0 w 41"/>
              <a:gd name="T9" fmla="*/ 16 h 17"/>
              <a:gd name="T10" fmla="*/ 52 w 41"/>
              <a:gd name="T11" fmla="*/ 16 h 17"/>
              <a:gd name="T12" fmla="*/ 65 w 41"/>
              <a:gd name="T13" fmla="*/ 16 h 17"/>
              <a:gd name="T14" fmla="*/ 52 w 41"/>
              <a:gd name="T15" fmla="*/ 0 h 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1"/>
              <a:gd name="T25" fmla="*/ 0 h 17"/>
              <a:gd name="T26" fmla="*/ 41 w 41"/>
              <a:gd name="T27" fmla="*/ 17 h 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1" h="17">
                <a:moveTo>
                  <a:pt x="32" y="0"/>
                </a:moveTo>
                <a:lnTo>
                  <a:pt x="32" y="0"/>
                </a:lnTo>
                <a:lnTo>
                  <a:pt x="8" y="0"/>
                </a:lnTo>
                <a:lnTo>
                  <a:pt x="0" y="8"/>
                </a:lnTo>
                <a:lnTo>
                  <a:pt x="0" y="16"/>
                </a:lnTo>
                <a:lnTo>
                  <a:pt x="32" y="16"/>
                </a:lnTo>
                <a:lnTo>
                  <a:pt x="40" y="16"/>
                </a:lnTo>
                <a:lnTo>
                  <a:pt x="32" y="0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24" name="Freeform 24"/>
          <p:cNvSpPr>
            <a:spLocks noChangeAspect="1"/>
          </p:cNvSpPr>
          <p:nvPr/>
        </p:nvSpPr>
        <p:spPr bwMode="auto">
          <a:xfrm>
            <a:off x="5743575" y="3105150"/>
            <a:ext cx="153988" cy="130175"/>
          </a:xfrm>
          <a:custGeom>
            <a:avLst/>
            <a:gdLst>
              <a:gd name="T0" fmla="*/ 140 w 97"/>
              <a:gd name="T1" fmla="*/ 24 h 73"/>
              <a:gd name="T2" fmla="*/ 140 w 97"/>
              <a:gd name="T3" fmla="*/ 24 h 73"/>
              <a:gd name="T4" fmla="*/ 140 w 97"/>
              <a:gd name="T5" fmla="*/ 40 h 73"/>
              <a:gd name="T6" fmla="*/ 168 w 97"/>
              <a:gd name="T7" fmla="*/ 40 h 73"/>
              <a:gd name="T8" fmla="*/ 168 w 97"/>
              <a:gd name="T9" fmla="*/ 64 h 73"/>
              <a:gd name="T10" fmla="*/ 126 w 97"/>
              <a:gd name="T11" fmla="*/ 56 h 73"/>
              <a:gd name="T12" fmla="*/ 97 w 97"/>
              <a:gd name="T13" fmla="*/ 72 h 73"/>
              <a:gd name="T14" fmla="*/ 83 w 97"/>
              <a:gd name="T15" fmla="*/ 48 h 73"/>
              <a:gd name="T16" fmla="*/ 70 w 97"/>
              <a:gd name="T17" fmla="*/ 40 h 73"/>
              <a:gd name="T18" fmla="*/ 56 w 97"/>
              <a:gd name="T19" fmla="*/ 56 h 73"/>
              <a:gd name="T20" fmla="*/ 41 w 97"/>
              <a:gd name="T21" fmla="*/ 56 h 73"/>
              <a:gd name="T22" fmla="*/ 41 w 97"/>
              <a:gd name="T23" fmla="*/ 64 h 73"/>
              <a:gd name="T24" fmla="*/ 15 w 97"/>
              <a:gd name="T25" fmla="*/ 64 h 73"/>
              <a:gd name="T26" fmla="*/ 0 w 97"/>
              <a:gd name="T27" fmla="*/ 64 h 73"/>
              <a:gd name="T28" fmla="*/ 15 w 97"/>
              <a:gd name="T29" fmla="*/ 48 h 73"/>
              <a:gd name="T30" fmla="*/ 15 w 97"/>
              <a:gd name="T31" fmla="*/ 32 h 73"/>
              <a:gd name="T32" fmla="*/ 0 w 97"/>
              <a:gd name="T33" fmla="*/ 24 h 73"/>
              <a:gd name="T34" fmla="*/ 27 w 97"/>
              <a:gd name="T35" fmla="*/ 24 h 73"/>
              <a:gd name="T36" fmla="*/ 41 w 97"/>
              <a:gd name="T37" fmla="*/ 8 h 73"/>
              <a:gd name="T38" fmla="*/ 41 w 97"/>
              <a:gd name="T39" fmla="*/ 0 h 73"/>
              <a:gd name="T40" fmla="*/ 70 w 97"/>
              <a:gd name="T41" fmla="*/ 0 h 73"/>
              <a:gd name="T42" fmla="*/ 70 w 97"/>
              <a:gd name="T43" fmla="*/ 8 h 73"/>
              <a:gd name="T44" fmla="*/ 70 w 97"/>
              <a:gd name="T45" fmla="*/ 16 h 73"/>
              <a:gd name="T46" fmla="*/ 41 w 97"/>
              <a:gd name="T47" fmla="*/ 16 h 73"/>
              <a:gd name="T48" fmla="*/ 41 w 97"/>
              <a:gd name="T49" fmla="*/ 24 h 73"/>
              <a:gd name="T50" fmla="*/ 83 w 97"/>
              <a:gd name="T51" fmla="*/ 24 h 73"/>
              <a:gd name="T52" fmla="*/ 97 w 97"/>
              <a:gd name="T53" fmla="*/ 24 h 73"/>
              <a:gd name="T54" fmla="*/ 140 w 97"/>
              <a:gd name="T55" fmla="*/ 24 h 7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97"/>
              <a:gd name="T85" fmla="*/ 0 h 73"/>
              <a:gd name="T86" fmla="*/ 97 w 97"/>
              <a:gd name="T87" fmla="*/ 73 h 7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97" h="73">
                <a:moveTo>
                  <a:pt x="80" y="24"/>
                </a:moveTo>
                <a:lnTo>
                  <a:pt x="80" y="24"/>
                </a:lnTo>
                <a:lnTo>
                  <a:pt x="80" y="40"/>
                </a:lnTo>
                <a:lnTo>
                  <a:pt x="96" y="40"/>
                </a:lnTo>
                <a:lnTo>
                  <a:pt x="96" y="64"/>
                </a:lnTo>
                <a:lnTo>
                  <a:pt x="72" y="56"/>
                </a:lnTo>
                <a:lnTo>
                  <a:pt x="56" y="72"/>
                </a:lnTo>
                <a:lnTo>
                  <a:pt x="48" y="48"/>
                </a:lnTo>
                <a:lnTo>
                  <a:pt x="40" y="40"/>
                </a:lnTo>
                <a:lnTo>
                  <a:pt x="32" y="56"/>
                </a:lnTo>
                <a:lnTo>
                  <a:pt x="24" y="56"/>
                </a:lnTo>
                <a:lnTo>
                  <a:pt x="24" y="64"/>
                </a:lnTo>
                <a:lnTo>
                  <a:pt x="8" y="64"/>
                </a:lnTo>
                <a:lnTo>
                  <a:pt x="0" y="64"/>
                </a:lnTo>
                <a:lnTo>
                  <a:pt x="8" y="48"/>
                </a:lnTo>
                <a:lnTo>
                  <a:pt x="8" y="32"/>
                </a:lnTo>
                <a:lnTo>
                  <a:pt x="0" y="24"/>
                </a:lnTo>
                <a:lnTo>
                  <a:pt x="16" y="24"/>
                </a:lnTo>
                <a:lnTo>
                  <a:pt x="24" y="8"/>
                </a:lnTo>
                <a:lnTo>
                  <a:pt x="24" y="0"/>
                </a:lnTo>
                <a:lnTo>
                  <a:pt x="40" y="0"/>
                </a:lnTo>
                <a:lnTo>
                  <a:pt x="40" y="8"/>
                </a:lnTo>
                <a:lnTo>
                  <a:pt x="40" y="16"/>
                </a:lnTo>
                <a:lnTo>
                  <a:pt x="24" y="16"/>
                </a:lnTo>
                <a:lnTo>
                  <a:pt x="24" y="24"/>
                </a:lnTo>
                <a:lnTo>
                  <a:pt x="48" y="24"/>
                </a:lnTo>
                <a:lnTo>
                  <a:pt x="56" y="24"/>
                </a:lnTo>
                <a:lnTo>
                  <a:pt x="80" y="24"/>
                </a:lnTo>
              </a:path>
            </a:pathLst>
          </a:cu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76" name="Freeform 76"/>
          <p:cNvSpPr>
            <a:spLocks noChangeAspect="1"/>
          </p:cNvSpPr>
          <p:nvPr/>
        </p:nvSpPr>
        <p:spPr bwMode="auto">
          <a:xfrm>
            <a:off x="6635750" y="1543050"/>
            <a:ext cx="26988" cy="44450"/>
          </a:xfrm>
          <a:custGeom>
            <a:avLst/>
            <a:gdLst>
              <a:gd name="T0" fmla="*/ 23 w 17"/>
              <a:gd name="T1" fmla="*/ 24 h 25"/>
              <a:gd name="T2" fmla="*/ 23 w 17"/>
              <a:gd name="T3" fmla="*/ 24 h 25"/>
              <a:gd name="T4" fmla="*/ 23 w 17"/>
              <a:gd name="T5" fmla="*/ 8 h 25"/>
              <a:gd name="T6" fmla="*/ 0 w 17"/>
              <a:gd name="T7" fmla="*/ 0 h 25"/>
              <a:gd name="T8" fmla="*/ 0 w 17"/>
              <a:gd name="T9" fmla="*/ 8 h 25"/>
              <a:gd name="T10" fmla="*/ 23 w 17"/>
              <a:gd name="T11" fmla="*/ 24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5"/>
              <a:gd name="T20" fmla="*/ 17 w 1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5">
                <a:moveTo>
                  <a:pt x="16" y="24"/>
                </a:moveTo>
                <a:lnTo>
                  <a:pt x="16" y="24"/>
                </a:lnTo>
                <a:lnTo>
                  <a:pt x="16" y="8"/>
                </a:lnTo>
                <a:lnTo>
                  <a:pt x="0" y="0"/>
                </a:lnTo>
                <a:lnTo>
                  <a:pt x="0" y="8"/>
                </a:lnTo>
                <a:lnTo>
                  <a:pt x="16" y="24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137" name="Freeform 137"/>
          <p:cNvSpPr>
            <a:spLocks noChangeAspect="1"/>
          </p:cNvSpPr>
          <p:nvPr/>
        </p:nvSpPr>
        <p:spPr bwMode="auto">
          <a:xfrm>
            <a:off x="7500938" y="2789238"/>
            <a:ext cx="25400" cy="30162"/>
          </a:xfrm>
          <a:custGeom>
            <a:avLst/>
            <a:gdLst>
              <a:gd name="T0" fmla="*/ 0 w 17"/>
              <a:gd name="T1" fmla="*/ 8 h 17"/>
              <a:gd name="T2" fmla="*/ 0 w 17"/>
              <a:gd name="T3" fmla="*/ 8 h 17"/>
              <a:gd name="T4" fmla="*/ 0 w 17"/>
              <a:gd name="T5" fmla="*/ 16 h 17"/>
              <a:gd name="T6" fmla="*/ 8 w 17"/>
              <a:gd name="T7" fmla="*/ 8 h 17"/>
              <a:gd name="T8" fmla="*/ 23 w 17"/>
              <a:gd name="T9" fmla="*/ 0 h 17"/>
              <a:gd name="T10" fmla="*/ 0 w 17"/>
              <a:gd name="T11" fmla="*/ 8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17"/>
              <a:gd name="T20" fmla="*/ 17 w 17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0" y="16"/>
                </a:lnTo>
                <a:lnTo>
                  <a:pt x="8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138" name="Freeform 138"/>
          <p:cNvSpPr>
            <a:spLocks noChangeAspect="1"/>
          </p:cNvSpPr>
          <p:nvPr/>
        </p:nvSpPr>
        <p:spPr bwMode="auto">
          <a:xfrm>
            <a:off x="7143750" y="2632075"/>
            <a:ext cx="15875" cy="15875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16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141" name="Freeform 141"/>
          <p:cNvSpPr>
            <a:spLocks noChangeAspect="1"/>
          </p:cNvSpPr>
          <p:nvPr/>
        </p:nvSpPr>
        <p:spPr bwMode="auto">
          <a:xfrm>
            <a:off x="5360988" y="1900238"/>
            <a:ext cx="39687" cy="60325"/>
          </a:xfrm>
          <a:custGeom>
            <a:avLst/>
            <a:gdLst>
              <a:gd name="T0" fmla="*/ 0 w 25"/>
              <a:gd name="T1" fmla="*/ 32 h 33"/>
              <a:gd name="T2" fmla="*/ 0 w 25"/>
              <a:gd name="T3" fmla="*/ 32 h 33"/>
              <a:gd name="T4" fmla="*/ 27 w 25"/>
              <a:gd name="T5" fmla="*/ 24 h 33"/>
              <a:gd name="T6" fmla="*/ 41 w 25"/>
              <a:gd name="T7" fmla="*/ 16 h 33"/>
              <a:gd name="T8" fmla="*/ 15 w 25"/>
              <a:gd name="T9" fmla="*/ 0 h 33"/>
              <a:gd name="T10" fmla="*/ 0 w 25"/>
              <a:gd name="T11" fmla="*/ 16 h 33"/>
              <a:gd name="T12" fmla="*/ 0 w 25"/>
              <a:gd name="T13" fmla="*/ 32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"/>
              <a:gd name="T22" fmla="*/ 0 h 33"/>
              <a:gd name="T23" fmla="*/ 25 w 2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" h="33">
                <a:moveTo>
                  <a:pt x="0" y="32"/>
                </a:moveTo>
                <a:lnTo>
                  <a:pt x="0" y="32"/>
                </a:lnTo>
                <a:lnTo>
                  <a:pt x="16" y="24"/>
                </a:lnTo>
                <a:lnTo>
                  <a:pt x="24" y="16"/>
                </a:lnTo>
                <a:lnTo>
                  <a:pt x="8" y="0"/>
                </a:lnTo>
                <a:lnTo>
                  <a:pt x="0" y="16"/>
                </a:lnTo>
                <a:lnTo>
                  <a:pt x="0" y="32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156" name="Freeform 156"/>
          <p:cNvSpPr>
            <a:spLocks noChangeAspect="1"/>
          </p:cNvSpPr>
          <p:nvPr/>
        </p:nvSpPr>
        <p:spPr bwMode="auto">
          <a:xfrm>
            <a:off x="4864100" y="3262313"/>
            <a:ext cx="53975" cy="15875"/>
          </a:xfrm>
          <a:custGeom>
            <a:avLst/>
            <a:gdLst>
              <a:gd name="T0" fmla="*/ 0 w 33"/>
              <a:gd name="T1" fmla="*/ 8 h 9"/>
              <a:gd name="T2" fmla="*/ 0 w 33"/>
              <a:gd name="T3" fmla="*/ 8 h 9"/>
              <a:gd name="T4" fmla="*/ 29 w 33"/>
              <a:gd name="T5" fmla="*/ 8 h 9"/>
              <a:gd name="T6" fmla="*/ 58 w 33"/>
              <a:gd name="T7" fmla="*/ 8 h 9"/>
              <a:gd name="T8" fmla="*/ 44 w 33"/>
              <a:gd name="T9" fmla="*/ 8 h 9"/>
              <a:gd name="T10" fmla="*/ 0 w 33"/>
              <a:gd name="T11" fmla="*/ 0 h 9"/>
              <a:gd name="T12" fmla="*/ 0 w 33"/>
              <a:gd name="T13" fmla="*/ 8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9"/>
              <a:gd name="T23" fmla="*/ 33 w 33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9">
                <a:moveTo>
                  <a:pt x="0" y="8"/>
                </a:moveTo>
                <a:lnTo>
                  <a:pt x="0" y="8"/>
                </a:lnTo>
                <a:lnTo>
                  <a:pt x="16" y="8"/>
                </a:lnTo>
                <a:lnTo>
                  <a:pt x="32" y="8"/>
                </a:lnTo>
                <a:lnTo>
                  <a:pt x="24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157" name="Freeform 157"/>
          <p:cNvSpPr>
            <a:spLocks noChangeAspect="1"/>
          </p:cNvSpPr>
          <p:nvPr/>
        </p:nvSpPr>
        <p:spPr bwMode="auto">
          <a:xfrm>
            <a:off x="5030788" y="3262313"/>
            <a:ext cx="53975" cy="30162"/>
          </a:xfrm>
          <a:custGeom>
            <a:avLst/>
            <a:gdLst>
              <a:gd name="T0" fmla="*/ 0 w 33"/>
              <a:gd name="T1" fmla="*/ 8 h 17"/>
              <a:gd name="T2" fmla="*/ 0 w 33"/>
              <a:gd name="T3" fmla="*/ 8 h 17"/>
              <a:gd name="T4" fmla="*/ 15 w 33"/>
              <a:gd name="T5" fmla="*/ 16 h 17"/>
              <a:gd name="T6" fmla="*/ 29 w 33"/>
              <a:gd name="T7" fmla="*/ 16 h 17"/>
              <a:gd name="T8" fmla="*/ 44 w 33"/>
              <a:gd name="T9" fmla="*/ 8 h 17"/>
              <a:gd name="T10" fmla="*/ 58 w 33"/>
              <a:gd name="T11" fmla="*/ 0 h 17"/>
              <a:gd name="T12" fmla="*/ 0 w 33"/>
              <a:gd name="T13" fmla="*/ 8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17"/>
              <a:gd name="T23" fmla="*/ 33 w 33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17">
                <a:moveTo>
                  <a:pt x="0" y="8"/>
                </a:moveTo>
                <a:lnTo>
                  <a:pt x="0" y="8"/>
                </a:lnTo>
                <a:lnTo>
                  <a:pt x="8" y="16"/>
                </a:lnTo>
                <a:lnTo>
                  <a:pt x="16" y="16"/>
                </a:lnTo>
                <a:lnTo>
                  <a:pt x="24" y="8"/>
                </a:lnTo>
                <a:lnTo>
                  <a:pt x="32" y="0"/>
                </a:lnTo>
                <a:lnTo>
                  <a:pt x="0" y="8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15371" name="Line 159"/>
          <p:cNvSpPr>
            <a:spLocks noChangeAspect="1" noChangeShapeType="1"/>
          </p:cNvSpPr>
          <p:nvPr/>
        </p:nvSpPr>
        <p:spPr bwMode="auto">
          <a:xfrm flipV="1">
            <a:off x="4948238" y="3240088"/>
            <a:ext cx="12700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72" name="Line 220"/>
          <p:cNvSpPr>
            <a:spLocks noChangeAspect="1" noChangeShapeType="1"/>
          </p:cNvSpPr>
          <p:nvPr/>
        </p:nvSpPr>
        <p:spPr bwMode="auto">
          <a:xfrm flipV="1">
            <a:off x="6959600" y="3498850"/>
            <a:ext cx="12700" cy="42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73" name="Line 221"/>
          <p:cNvSpPr>
            <a:spLocks noChangeAspect="1" noChangeShapeType="1"/>
          </p:cNvSpPr>
          <p:nvPr/>
        </p:nvSpPr>
        <p:spPr bwMode="auto">
          <a:xfrm flipV="1">
            <a:off x="6991350" y="3463925"/>
            <a:ext cx="0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238" name="Freeform 239"/>
          <p:cNvSpPr>
            <a:spLocks noChangeAspect="1"/>
          </p:cNvSpPr>
          <p:nvPr/>
        </p:nvSpPr>
        <p:spPr bwMode="auto">
          <a:xfrm>
            <a:off x="5857875" y="2933700"/>
            <a:ext cx="128588" cy="58738"/>
          </a:xfrm>
          <a:custGeom>
            <a:avLst/>
            <a:gdLst>
              <a:gd name="T0" fmla="*/ 0 w 81"/>
              <a:gd name="T1" fmla="*/ 16 h 33"/>
              <a:gd name="T2" fmla="*/ 0 w 81"/>
              <a:gd name="T3" fmla="*/ 16 h 33"/>
              <a:gd name="T4" fmla="*/ 15 w 81"/>
              <a:gd name="T5" fmla="*/ 32 h 33"/>
              <a:gd name="T6" fmla="*/ 28 w 81"/>
              <a:gd name="T7" fmla="*/ 8 h 33"/>
              <a:gd name="T8" fmla="*/ 42 w 81"/>
              <a:gd name="T9" fmla="*/ 0 h 33"/>
              <a:gd name="T10" fmla="*/ 100 w 81"/>
              <a:gd name="T11" fmla="*/ 0 h 33"/>
              <a:gd name="T12" fmla="*/ 115 w 81"/>
              <a:gd name="T13" fmla="*/ 8 h 33"/>
              <a:gd name="T14" fmla="*/ 144 w 81"/>
              <a:gd name="T15" fmla="*/ 0 h 33"/>
              <a:gd name="T16" fmla="*/ 100 w 81"/>
              <a:gd name="T17" fmla="*/ 0 h 33"/>
              <a:gd name="T18" fmla="*/ 28 w 81"/>
              <a:gd name="T19" fmla="*/ 0 h 33"/>
              <a:gd name="T20" fmla="*/ 15 w 81"/>
              <a:gd name="T21" fmla="*/ 8 h 33"/>
              <a:gd name="T22" fmla="*/ 0 w 81"/>
              <a:gd name="T23" fmla="*/ 16 h 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"/>
              <a:gd name="T37" fmla="*/ 0 h 33"/>
              <a:gd name="T38" fmla="*/ 81 w 81"/>
              <a:gd name="T39" fmla="*/ 33 h 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" h="33">
                <a:moveTo>
                  <a:pt x="0" y="16"/>
                </a:moveTo>
                <a:lnTo>
                  <a:pt x="0" y="16"/>
                </a:lnTo>
                <a:lnTo>
                  <a:pt x="8" y="32"/>
                </a:lnTo>
                <a:lnTo>
                  <a:pt x="16" y="8"/>
                </a:lnTo>
                <a:lnTo>
                  <a:pt x="24" y="0"/>
                </a:lnTo>
                <a:lnTo>
                  <a:pt x="56" y="0"/>
                </a:lnTo>
                <a:lnTo>
                  <a:pt x="64" y="8"/>
                </a:lnTo>
                <a:lnTo>
                  <a:pt x="80" y="0"/>
                </a:lnTo>
                <a:lnTo>
                  <a:pt x="56" y="0"/>
                </a:lnTo>
                <a:lnTo>
                  <a:pt x="16" y="0"/>
                </a:lnTo>
                <a:lnTo>
                  <a:pt x="8" y="8"/>
                </a:lnTo>
                <a:lnTo>
                  <a:pt x="0" y="16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239" name="Freeform 240"/>
          <p:cNvSpPr>
            <a:spLocks noChangeAspect="1"/>
          </p:cNvSpPr>
          <p:nvPr/>
        </p:nvSpPr>
        <p:spPr bwMode="auto">
          <a:xfrm>
            <a:off x="6470650" y="2601913"/>
            <a:ext cx="127000" cy="174625"/>
          </a:xfrm>
          <a:custGeom>
            <a:avLst/>
            <a:gdLst>
              <a:gd name="T0" fmla="*/ 0 w 81"/>
              <a:gd name="T1" fmla="*/ 88 h 97"/>
              <a:gd name="T2" fmla="*/ 0 w 81"/>
              <a:gd name="T3" fmla="*/ 88 h 97"/>
              <a:gd name="T4" fmla="*/ 15 w 81"/>
              <a:gd name="T5" fmla="*/ 96 h 97"/>
              <a:gd name="T6" fmla="*/ 58 w 81"/>
              <a:gd name="T7" fmla="*/ 88 h 97"/>
              <a:gd name="T8" fmla="*/ 58 w 81"/>
              <a:gd name="T9" fmla="*/ 80 h 97"/>
              <a:gd name="T10" fmla="*/ 100 w 81"/>
              <a:gd name="T11" fmla="*/ 64 h 97"/>
              <a:gd name="T12" fmla="*/ 128 w 81"/>
              <a:gd name="T13" fmla="*/ 40 h 97"/>
              <a:gd name="T14" fmla="*/ 144 w 81"/>
              <a:gd name="T15" fmla="*/ 0 h 97"/>
              <a:gd name="T16" fmla="*/ 128 w 81"/>
              <a:gd name="T17" fmla="*/ 0 h 97"/>
              <a:gd name="T18" fmla="*/ 100 w 81"/>
              <a:gd name="T19" fmla="*/ 40 h 97"/>
              <a:gd name="T20" fmla="*/ 42 w 81"/>
              <a:gd name="T21" fmla="*/ 80 h 97"/>
              <a:gd name="T22" fmla="*/ 0 w 81"/>
              <a:gd name="T23" fmla="*/ 88 h 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1"/>
              <a:gd name="T37" fmla="*/ 0 h 97"/>
              <a:gd name="T38" fmla="*/ 81 w 81"/>
              <a:gd name="T39" fmla="*/ 97 h 9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1" h="97">
                <a:moveTo>
                  <a:pt x="0" y="88"/>
                </a:moveTo>
                <a:lnTo>
                  <a:pt x="0" y="88"/>
                </a:lnTo>
                <a:lnTo>
                  <a:pt x="8" y="96"/>
                </a:lnTo>
                <a:lnTo>
                  <a:pt x="32" y="88"/>
                </a:lnTo>
                <a:lnTo>
                  <a:pt x="32" y="80"/>
                </a:lnTo>
                <a:lnTo>
                  <a:pt x="56" y="64"/>
                </a:lnTo>
                <a:lnTo>
                  <a:pt x="72" y="40"/>
                </a:lnTo>
                <a:lnTo>
                  <a:pt x="80" y="0"/>
                </a:lnTo>
                <a:lnTo>
                  <a:pt x="72" y="0"/>
                </a:lnTo>
                <a:lnTo>
                  <a:pt x="56" y="40"/>
                </a:lnTo>
                <a:lnTo>
                  <a:pt x="24" y="80"/>
                </a:lnTo>
                <a:lnTo>
                  <a:pt x="0" y="88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272" name="Freeform 273"/>
          <p:cNvSpPr>
            <a:spLocks noChangeAspect="1"/>
          </p:cNvSpPr>
          <p:nvPr/>
        </p:nvSpPr>
        <p:spPr bwMode="auto">
          <a:xfrm>
            <a:off x="2546350" y="4122738"/>
            <a:ext cx="14288" cy="30162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8 w 9"/>
              <a:gd name="T5" fmla="*/ 8 h 17"/>
              <a:gd name="T6" fmla="*/ 0 w 9"/>
              <a:gd name="T7" fmla="*/ 8 h 17"/>
              <a:gd name="T8" fmla="*/ 8 w 9"/>
              <a:gd name="T9" fmla="*/ 16 h 17"/>
              <a:gd name="T10" fmla="*/ 8 w 9"/>
              <a:gd name="T11" fmla="*/ 8 h 17"/>
              <a:gd name="T12" fmla="*/ 0 w 9"/>
              <a:gd name="T13" fmla="*/ 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"/>
              <a:gd name="T22" fmla="*/ 0 h 17"/>
              <a:gd name="T23" fmla="*/ 9 w 9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0" y="8"/>
                </a:lnTo>
                <a:lnTo>
                  <a:pt x="8" y="16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17" name="Freeform 318"/>
          <p:cNvSpPr>
            <a:spLocks noChangeAspect="1"/>
          </p:cNvSpPr>
          <p:nvPr/>
        </p:nvSpPr>
        <p:spPr bwMode="auto">
          <a:xfrm>
            <a:off x="5251450" y="1301750"/>
            <a:ext cx="146050" cy="52388"/>
          </a:xfrm>
          <a:custGeom>
            <a:avLst/>
            <a:gdLst>
              <a:gd name="T0" fmla="*/ 40 w 110"/>
              <a:gd name="T1" fmla="*/ 9 h 27"/>
              <a:gd name="T2" fmla="*/ 36 w 110"/>
              <a:gd name="T3" fmla="*/ 9 h 27"/>
              <a:gd name="T4" fmla="*/ 31 w 110"/>
              <a:gd name="T5" fmla="*/ 9 h 27"/>
              <a:gd name="T6" fmla="*/ 31 w 110"/>
              <a:gd name="T7" fmla="*/ 25 h 27"/>
              <a:gd name="T8" fmla="*/ 26 w 110"/>
              <a:gd name="T9" fmla="*/ 34 h 27"/>
              <a:gd name="T10" fmla="*/ 26 w 110"/>
              <a:gd name="T11" fmla="*/ 25 h 27"/>
              <a:gd name="T12" fmla="*/ 23 w 110"/>
              <a:gd name="T13" fmla="*/ 25 h 27"/>
              <a:gd name="T14" fmla="*/ 18 w 110"/>
              <a:gd name="T15" fmla="*/ 9 h 27"/>
              <a:gd name="T16" fmla="*/ 23 w 110"/>
              <a:gd name="T17" fmla="*/ 9 h 27"/>
              <a:gd name="T18" fmla="*/ 26 w 110"/>
              <a:gd name="T19" fmla="*/ 9 h 27"/>
              <a:gd name="T20" fmla="*/ 23 w 110"/>
              <a:gd name="T21" fmla="*/ 9 h 27"/>
              <a:gd name="T22" fmla="*/ 18 w 110"/>
              <a:gd name="T23" fmla="*/ 9 h 27"/>
              <a:gd name="T24" fmla="*/ 23 w 110"/>
              <a:gd name="T25" fmla="*/ 9 h 27"/>
              <a:gd name="T26" fmla="*/ 18 w 110"/>
              <a:gd name="T27" fmla="*/ 0 h 27"/>
              <a:gd name="T28" fmla="*/ 13 w 110"/>
              <a:gd name="T29" fmla="*/ 9 h 27"/>
              <a:gd name="T30" fmla="*/ 9 w 110"/>
              <a:gd name="T31" fmla="*/ 9 h 27"/>
              <a:gd name="T32" fmla="*/ 4 w 110"/>
              <a:gd name="T33" fmla="*/ 9 h 27"/>
              <a:gd name="T34" fmla="*/ 0 w 110"/>
              <a:gd name="T35" fmla="*/ 9 h 27"/>
              <a:gd name="T36" fmla="*/ 4 w 110"/>
              <a:gd name="T37" fmla="*/ 0 h 27"/>
              <a:gd name="T38" fmla="*/ 13 w 110"/>
              <a:gd name="T39" fmla="*/ 0 h 27"/>
              <a:gd name="T40" fmla="*/ 23 w 110"/>
              <a:gd name="T41" fmla="*/ 0 h 27"/>
              <a:gd name="T42" fmla="*/ 26 w 110"/>
              <a:gd name="T43" fmla="*/ 0 h 27"/>
              <a:gd name="T44" fmla="*/ 36 w 110"/>
              <a:gd name="T45" fmla="*/ 0 h 27"/>
              <a:gd name="T46" fmla="*/ 40 w 110"/>
              <a:gd name="T47" fmla="*/ 0 h 27"/>
              <a:gd name="T48" fmla="*/ 44 w 110"/>
              <a:gd name="T49" fmla="*/ 0 h 27"/>
              <a:gd name="T50" fmla="*/ 48 w 110"/>
              <a:gd name="T51" fmla="*/ 0 h 27"/>
              <a:gd name="T52" fmla="*/ 48 w 110"/>
              <a:gd name="T53" fmla="*/ 9 h 27"/>
              <a:gd name="T54" fmla="*/ 44 w 110"/>
              <a:gd name="T55" fmla="*/ 9 h 27"/>
              <a:gd name="T56" fmla="*/ 40 w 110"/>
              <a:gd name="T57" fmla="*/ 9 h 27"/>
              <a:gd name="T58" fmla="*/ 40 w 110"/>
              <a:gd name="T59" fmla="*/ 9 h 2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10"/>
              <a:gd name="T91" fmla="*/ 0 h 27"/>
              <a:gd name="T92" fmla="*/ 110 w 110"/>
              <a:gd name="T93" fmla="*/ 27 h 2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10" h="27">
                <a:moveTo>
                  <a:pt x="90" y="9"/>
                </a:moveTo>
                <a:lnTo>
                  <a:pt x="80" y="9"/>
                </a:lnTo>
                <a:lnTo>
                  <a:pt x="70" y="9"/>
                </a:lnTo>
                <a:lnTo>
                  <a:pt x="70" y="18"/>
                </a:lnTo>
                <a:lnTo>
                  <a:pt x="60" y="27"/>
                </a:lnTo>
                <a:lnTo>
                  <a:pt x="60" y="18"/>
                </a:lnTo>
                <a:lnTo>
                  <a:pt x="50" y="18"/>
                </a:lnTo>
                <a:lnTo>
                  <a:pt x="40" y="9"/>
                </a:lnTo>
                <a:lnTo>
                  <a:pt x="50" y="9"/>
                </a:lnTo>
                <a:lnTo>
                  <a:pt x="60" y="9"/>
                </a:lnTo>
                <a:lnTo>
                  <a:pt x="50" y="9"/>
                </a:lnTo>
                <a:lnTo>
                  <a:pt x="40" y="9"/>
                </a:lnTo>
                <a:lnTo>
                  <a:pt x="50" y="9"/>
                </a:lnTo>
                <a:lnTo>
                  <a:pt x="40" y="0"/>
                </a:lnTo>
                <a:lnTo>
                  <a:pt x="30" y="9"/>
                </a:lnTo>
                <a:lnTo>
                  <a:pt x="20" y="9"/>
                </a:lnTo>
                <a:lnTo>
                  <a:pt x="10" y="9"/>
                </a:lnTo>
                <a:lnTo>
                  <a:pt x="0" y="9"/>
                </a:lnTo>
                <a:lnTo>
                  <a:pt x="10" y="0"/>
                </a:lnTo>
                <a:lnTo>
                  <a:pt x="30" y="0"/>
                </a:lnTo>
                <a:lnTo>
                  <a:pt x="50" y="0"/>
                </a:lnTo>
                <a:lnTo>
                  <a:pt x="60" y="0"/>
                </a:lnTo>
                <a:lnTo>
                  <a:pt x="80" y="0"/>
                </a:lnTo>
                <a:lnTo>
                  <a:pt x="90" y="0"/>
                </a:lnTo>
                <a:lnTo>
                  <a:pt x="100" y="0"/>
                </a:lnTo>
                <a:lnTo>
                  <a:pt x="110" y="0"/>
                </a:lnTo>
                <a:lnTo>
                  <a:pt x="110" y="9"/>
                </a:lnTo>
                <a:lnTo>
                  <a:pt x="100" y="9"/>
                </a:lnTo>
                <a:lnTo>
                  <a:pt x="90" y="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18" name="Freeform 319"/>
          <p:cNvSpPr>
            <a:spLocks noChangeAspect="1"/>
          </p:cNvSpPr>
          <p:nvPr/>
        </p:nvSpPr>
        <p:spPr bwMode="auto">
          <a:xfrm>
            <a:off x="5462588" y="1236663"/>
            <a:ext cx="80962" cy="82550"/>
          </a:xfrm>
          <a:custGeom>
            <a:avLst/>
            <a:gdLst>
              <a:gd name="T0" fmla="*/ 24 w 60"/>
              <a:gd name="T1" fmla="*/ 43 h 45"/>
              <a:gd name="T2" fmla="*/ 19 w 60"/>
              <a:gd name="T3" fmla="*/ 43 h 45"/>
              <a:gd name="T4" fmla="*/ 14 w 60"/>
              <a:gd name="T5" fmla="*/ 52 h 45"/>
              <a:gd name="T6" fmla="*/ 10 w 60"/>
              <a:gd name="T7" fmla="*/ 52 h 45"/>
              <a:gd name="T8" fmla="*/ 0 w 60"/>
              <a:gd name="T9" fmla="*/ 43 h 45"/>
              <a:gd name="T10" fmla="*/ 0 w 60"/>
              <a:gd name="T11" fmla="*/ 34 h 45"/>
              <a:gd name="T12" fmla="*/ 5 w 60"/>
              <a:gd name="T13" fmla="*/ 34 h 45"/>
              <a:gd name="T14" fmla="*/ 14 w 60"/>
              <a:gd name="T15" fmla="*/ 34 h 45"/>
              <a:gd name="T16" fmla="*/ 14 w 60"/>
              <a:gd name="T17" fmla="*/ 18 h 45"/>
              <a:gd name="T18" fmla="*/ 10 w 60"/>
              <a:gd name="T19" fmla="*/ 34 h 45"/>
              <a:gd name="T20" fmla="*/ 10 w 60"/>
              <a:gd name="T21" fmla="*/ 18 h 45"/>
              <a:gd name="T22" fmla="*/ 14 w 60"/>
              <a:gd name="T23" fmla="*/ 18 h 45"/>
              <a:gd name="T24" fmla="*/ 19 w 60"/>
              <a:gd name="T25" fmla="*/ 18 h 45"/>
              <a:gd name="T26" fmla="*/ 24 w 60"/>
              <a:gd name="T27" fmla="*/ 9 h 45"/>
              <a:gd name="T28" fmla="*/ 29 w 60"/>
              <a:gd name="T29" fmla="*/ 9 h 45"/>
              <a:gd name="T30" fmla="*/ 29 w 60"/>
              <a:gd name="T31" fmla="*/ 0 h 45"/>
              <a:gd name="T32" fmla="*/ 29 w 60"/>
              <a:gd name="T33" fmla="*/ 9 h 45"/>
              <a:gd name="T34" fmla="*/ 29 w 60"/>
              <a:gd name="T35" fmla="*/ 18 h 45"/>
              <a:gd name="T36" fmla="*/ 24 w 60"/>
              <a:gd name="T37" fmla="*/ 18 h 45"/>
              <a:gd name="T38" fmla="*/ 19 w 60"/>
              <a:gd name="T39" fmla="*/ 18 h 45"/>
              <a:gd name="T40" fmla="*/ 14 w 60"/>
              <a:gd name="T41" fmla="*/ 34 h 45"/>
              <a:gd name="T42" fmla="*/ 19 w 60"/>
              <a:gd name="T43" fmla="*/ 34 h 45"/>
              <a:gd name="T44" fmla="*/ 29 w 60"/>
              <a:gd name="T45" fmla="*/ 34 h 45"/>
              <a:gd name="T46" fmla="*/ 29 w 60"/>
              <a:gd name="T47" fmla="*/ 43 h 45"/>
              <a:gd name="T48" fmla="*/ 24 w 60"/>
              <a:gd name="T49" fmla="*/ 43 h 45"/>
              <a:gd name="T50" fmla="*/ 24 w 60"/>
              <a:gd name="T51" fmla="*/ 43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0"/>
              <a:gd name="T79" fmla="*/ 0 h 45"/>
              <a:gd name="T80" fmla="*/ 60 w 60"/>
              <a:gd name="T81" fmla="*/ 45 h 4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0" h="45">
                <a:moveTo>
                  <a:pt x="50" y="36"/>
                </a:moveTo>
                <a:lnTo>
                  <a:pt x="40" y="36"/>
                </a:lnTo>
                <a:lnTo>
                  <a:pt x="30" y="45"/>
                </a:lnTo>
                <a:lnTo>
                  <a:pt x="20" y="45"/>
                </a:lnTo>
                <a:lnTo>
                  <a:pt x="0" y="36"/>
                </a:lnTo>
                <a:lnTo>
                  <a:pt x="0" y="27"/>
                </a:lnTo>
                <a:lnTo>
                  <a:pt x="10" y="27"/>
                </a:lnTo>
                <a:lnTo>
                  <a:pt x="30" y="27"/>
                </a:lnTo>
                <a:lnTo>
                  <a:pt x="30" y="18"/>
                </a:lnTo>
                <a:lnTo>
                  <a:pt x="20" y="27"/>
                </a:lnTo>
                <a:lnTo>
                  <a:pt x="20" y="18"/>
                </a:lnTo>
                <a:lnTo>
                  <a:pt x="30" y="18"/>
                </a:lnTo>
                <a:lnTo>
                  <a:pt x="40" y="18"/>
                </a:lnTo>
                <a:lnTo>
                  <a:pt x="50" y="9"/>
                </a:lnTo>
                <a:lnTo>
                  <a:pt x="60" y="9"/>
                </a:lnTo>
                <a:lnTo>
                  <a:pt x="60" y="0"/>
                </a:lnTo>
                <a:lnTo>
                  <a:pt x="60" y="9"/>
                </a:lnTo>
                <a:lnTo>
                  <a:pt x="60" y="18"/>
                </a:lnTo>
                <a:lnTo>
                  <a:pt x="50" y="18"/>
                </a:lnTo>
                <a:lnTo>
                  <a:pt x="40" y="18"/>
                </a:lnTo>
                <a:lnTo>
                  <a:pt x="30" y="27"/>
                </a:lnTo>
                <a:lnTo>
                  <a:pt x="40" y="27"/>
                </a:lnTo>
                <a:lnTo>
                  <a:pt x="60" y="27"/>
                </a:lnTo>
                <a:lnTo>
                  <a:pt x="60" y="36"/>
                </a:lnTo>
                <a:lnTo>
                  <a:pt x="50" y="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20" name="Freeform 321"/>
          <p:cNvSpPr>
            <a:spLocks noChangeAspect="1"/>
          </p:cNvSpPr>
          <p:nvPr/>
        </p:nvSpPr>
        <p:spPr bwMode="auto">
          <a:xfrm>
            <a:off x="4727575" y="1319213"/>
            <a:ext cx="185738" cy="82550"/>
          </a:xfrm>
          <a:custGeom>
            <a:avLst/>
            <a:gdLst>
              <a:gd name="T0" fmla="*/ 60 w 141"/>
              <a:gd name="T1" fmla="*/ 25 h 44"/>
              <a:gd name="T2" fmla="*/ 52 w 141"/>
              <a:gd name="T3" fmla="*/ 35 h 44"/>
              <a:gd name="T4" fmla="*/ 44 w 141"/>
              <a:gd name="T5" fmla="*/ 50 h 44"/>
              <a:gd name="T6" fmla="*/ 35 w 141"/>
              <a:gd name="T7" fmla="*/ 59 h 44"/>
              <a:gd name="T8" fmla="*/ 31 w 141"/>
              <a:gd name="T9" fmla="*/ 59 h 44"/>
              <a:gd name="T10" fmla="*/ 31 w 141"/>
              <a:gd name="T11" fmla="*/ 50 h 44"/>
              <a:gd name="T12" fmla="*/ 27 w 141"/>
              <a:gd name="T13" fmla="*/ 50 h 44"/>
              <a:gd name="T14" fmla="*/ 18 w 141"/>
              <a:gd name="T15" fmla="*/ 50 h 44"/>
              <a:gd name="T16" fmla="*/ 13 w 141"/>
              <a:gd name="T17" fmla="*/ 50 h 44"/>
              <a:gd name="T18" fmla="*/ 9 w 141"/>
              <a:gd name="T19" fmla="*/ 35 h 44"/>
              <a:gd name="T20" fmla="*/ 13 w 141"/>
              <a:gd name="T21" fmla="*/ 35 h 44"/>
              <a:gd name="T22" fmla="*/ 18 w 141"/>
              <a:gd name="T23" fmla="*/ 35 h 44"/>
              <a:gd name="T24" fmla="*/ 21 w 141"/>
              <a:gd name="T25" fmla="*/ 35 h 44"/>
              <a:gd name="T26" fmla="*/ 18 w 141"/>
              <a:gd name="T27" fmla="*/ 35 h 44"/>
              <a:gd name="T28" fmla="*/ 13 w 141"/>
              <a:gd name="T29" fmla="*/ 35 h 44"/>
              <a:gd name="T30" fmla="*/ 9 w 141"/>
              <a:gd name="T31" fmla="*/ 35 h 44"/>
              <a:gd name="T32" fmla="*/ 9 w 141"/>
              <a:gd name="T33" fmla="*/ 35 h 44"/>
              <a:gd name="T34" fmla="*/ 4 w 141"/>
              <a:gd name="T35" fmla="*/ 25 h 44"/>
              <a:gd name="T36" fmla="*/ 0 w 141"/>
              <a:gd name="T37" fmla="*/ 9 h 44"/>
              <a:gd name="T38" fmla="*/ 0 w 141"/>
              <a:gd name="T39" fmla="*/ 0 h 44"/>
              <a:gd name="T40" fmla="*/ 4 w 141"/>
              <a:gd name="T41" fmla="*/ 0 h 44"/>
              <a:gd name="T42" fmla="*/ 9 w 141"/>
              <a:gd name="T43" fmla="*/ 9 h 44"/>
              <a:gd name="T44" fmla="*/ 9 w 141"/>
              <a:gd name="T45" fmla="*/ 9 h 44"/>
              <a:gd name="T46" fmla="*/ 9 w 141"/>
              <a:gd name="T47" fmla="*/ 0 h 44"/>
              <a:gd name="T48" fmla="*/ 13 w 141"/>
              <a:gd name="T49" fmla="*/ 0 h 44"/>
              <a:gd name="T50" fmla="*/ 18 w 141"/>
              <a:gd name="T51" fmla="*/ 0 h 44"/>
              <a:gd name="T52" fmla="*/ 27 w 141"/>
              <a:gd name="T53" fmla="*/ 9 h 44"/>
              <a:gd name="T54" fmla="*/ 31 w 141"/>
              <a:gd name="T55" fmla="*/ 0 h 44"/>
              <a:gd name="T56" fmla="*/ 35 w 141"/>
              <a:gd name="T57" fmla="*/ 0 h 44"/>
              <a:gd name="T58" fmla="*/ 35 w 141"/>
              <a:gd name="T59" fmla="*/ 9 h 44"/>
              <a:gd name="T60" fmla="*/ 40 w 141"/>
              <a:gd name="T61" fmla="*/ 9 h 44"/>
              <a:gd name="T62" fmla="*/ 40 w 141"/>
              <a:gd name="T63" fmla="*/ 0 h 44"/>
              <a:gd name="T64" fmla="*/ 44 w 141"/>
              <a:gd name="T65" fmla="*/ 0 h 44"/>
              <a:gd name="T66" fmla="*/ 47 w 141"/>
              <a:gd name="T67" fmla="*/ 0 h 44"/>
              <a:gd name="T68" fmla="*/ 52 w 141"/>
              <a:gd name="T69" fmla="*/ 0 h 44"/>
              <a:gd name="T70" fmla="*/ 52 w 141"/>
              <a:gd name="T71" fmla="*/ 9 h 44"/>
              <a:gd name="T72" fmla="*/ 57 w 141"/>
              <a:gd name="T73" fmla="*/ 9 h 44"/>
              <a:gd name="T74" fmla="*/ 60 w 141"/>
              <a:gd name="T75" fmla="*/ 25 h 44"/>
              <a:gd name="T76" fmla="*/ 60 w 141"/>
              <a:gd name="T77" fmla="*/ 25 h 4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41"/>
              <a:gd name="T118" fmla="*/ 0 h 44"/>
              <a:gd name="T119" fmla="*/ 141 w 141"/>
              <a:gd name="T120" fmla="*/ 44 h 4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41" h="44">
                <a:moveTo>
                  <a:pt x="141" y="18"/>
                </a:moveTo>
                <a:lnTo>
                  <a:pt x="121" y="27"/>
                </a:lnTo>
                <a:lnTo>
                  <a:pt x="101" y="36"/>
                </a:lnTo>
                <a:lnTo>
                  <a:pt x="81" y="44"/>
                </a:lnTo>
                <a:lnTo>
                  <a:pt x="71" y="44"/>
                </a:lnTo>
                <a:lnTo>
                  <a:pt x="71" y="36"/>
                </a:lnTo>
                <a:lnTo>
                  <a:pt x="61" y="36"/>
                </a:lnTo>
                <a:lnTo>
                  <a:pt x="41" y="36"/>
                </a:lnTo>
                <a:lnTo>
                  <a:pt x="30" y="36"/>
                </a:lnTo>
                <a:lnTo>
                  <a:pt x="20" y="27"/>
                </a:lnTo>
                <a:lnTo>
                  <a:pt x="30" y="27"/>
                </a:lnTo>
                <a:lnTo>
                  <a:pt x="41" y="27"/>
                </a:lnTo>
                <a:lnTo>
                  <a:pt x="51" y="27"/>
                </a:lnTo>
                <a:lnTo>
                  <a:pt x="41" y="27"/>
                </a:lnTo>
                <a:lnTo>
                  <a:pt x="30" y="27"/>
                </a:lnTo>
                <a:lnTo>
                  <a:pt x="20" y="27"/>
                </a:lnTo>
                <a:lnTo>
                  <a:pt x="10" y="18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0" y="9"/>
                </a:lnTo>
                <a:lnTo>
                  <a:pt x="20" y="0"/>
                </a:lnTo>
                <a:lnTo>
                  <a:pt x="30" y="0"/>
                </a:lnTo>
                <a:lnTo>
                  <a:pt x="41" y="0"/>
                </a:lnTo>
                <a:lnTo>
                  <a:pt x="61" y="9"/>
                </a:lnTo>
                <a:lnTo>
                  <a:pt x="71" y="0"/>
                </a:lnTo>
                <a:lnTo>
                  <a:pt x="81" y="0"/>
                </a:lnTo>
                <a:lnTo>
                  <a:pt x="81" y="9"/>
                </a:lnTo>
                <a:lnTo>
                  <a:pt x="91" y="9"/>
                </a:lnTo>
                <a:lnTo>
                  <a:pt x="91" y="0"/>
                </a:lnTo>
                <a:lnTo>
                  <a:pt x="101" y="0"/>
                </a:lnTo>
                <a:lnTo>
                  <a:pt x="111" y="0"/>
                </a:lnTo>
                <a:lnTo>
                  <a:pt x="121" y="0"/>
                </a:lnTo>
                <a:lnTo>
                  <a:pt x="121" y="9"/>
                </a:lnTo>
                <a:lnTo>
                  <a:pt x="131" y="9"/>
                </a:lnTo>
                <a:lnTo>
                  <a:pt x="141" y="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21" name="Freeform 322"/>
          <p:cNvSpPr>
            <a:spLocks noChangeAspect="1"/>
          </p:cNvSpPr>
          <p:nvPr/>
        </p:nvSpPr>
        <p:spPr bwMode="auto">
          <a:xfrm>
            <a:off x="4581525" y="1419225"/>
            <a:ext cx="26988" cy="31750"/>
          </a:xfrm>
          <a:custGeom>
            <a:avLst/>
            <a:gdLst>
              <a:gd name="T0" fmla="*/ 5 w 20"/>
              <a:gd name="T1" fmla="*/ 0 h 18"/>
              <a:gd name="T2" fmla="*/ 5 w 20"/>
              <a:gd name="T3" fmla="*/ 9 h 18"/>
              <a:gd name="T4" fmla="*/ 10 w 20"/>
              <a:gd name="T5" fmla="*/ 18 h 18"/>
              <a:gd name="T6" fmla="*/ 5 w 20"/>
              <a:gd name="T7" fmla="*/ 9 h 18"/>
              <a:gd name="T8" fmla="*/ 0 w 20"/>
              <a:gd name="T9" fmla="*/ 9 h 18"/>
              <a:gd name="T10" fmla="*/ 5 w 20"/>
              <a:gd name="T11" fmla="*/ 0 h 18"/>
              <a:gd name="T12" fmla="*/ 5 w 20"/>
              <a:gd name="T13" fmla="*/ 0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18"/>
              <a:gd name="T23" fmla="*/ 20 w 20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18">
                <a:moveTo>
                  <a:pt x="10" y="0"/>
                </a:moveTo>
                <a:lnTo>
                  <a:pt x="10" y="9"/>
                </a:lnTo>
                <a:lnTo>
                  <a:pt x="20" y="18"/>
                </a:lnTo>
                <a:lnTo>
                  <a:pt x="10" y="9"/>
                </a:lnTo>
                <a:lnTo>
                  <a:pt x="0" y="9"/>
                </a:lnTo>
                <a:lnTo>
                  <a:pt x="1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15388" name="Freeform 282"/>
          <p:cNvSpPr>
            <a:spLocks noChangeAspect="1"/>
          </p:cNvSpPr>
          <p:nvPr/>
        </p:nvSpPr>
        <p:spPr bwMode="auto">
          <a:xfrm>
            <a:off x="2814638" y="3535363"/>
            <a:ext cx="12700" cy="44450"/>
          </a:xfrm>
          <a:custGeom>
            <a:avLst/>
            <a:gdLst>
              <a:gd name="T0" fmla="*/ 0 w 9"/>
              <a:gd name="T1" fmla="*/ 0 h 25"/>
              <a:gd name="T2" fmla="*/ 0 w 9"/>
              <a:gd name="T3" fmla="*/ 0 h 25"/>
              <a:gd name="T4" fmla="*/ 0 w 9"/>
              <a:gd name="T5" fmla="*/ 2147483647 h 25"/>
              <a:gd name="T6" fmla="*/ 2147483647 w 9"/>
              <a:gd name="T7" fmla="*/ 2147483647 h 25"/>
              <a:gd name="T8" fmla="*/ 2147483647 w 9"/>
              <a:gd name="T9" fmla="*/ 2147483647 h 25"/>
              <a:gd name="T10" fmla="*/ 0 w 9"/>
              <a:gd name="T11" fmla="*/ 0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25"/>
              <a:gd name="T20" fmla="*/ 9 w 9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2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24"/>
                </a:lnTo>
                <a:lnTo>
                  <a:pt x="8" y="8"/>
                </a:lnTo>
                <a:lnTo>
                  <a:pt x="0" y="0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89" name="Freeform 284"/>
          <p:cNvSpPr>
            <a:spLocks noChangeAspect="1"/>
          </p:cNvSpPr>
          <p:nvPr/>
        </p:nvSpPr>
        <p:spPr bwMode="auto">
          <a:xfrm>
            <a:off x="2901950" y="3105150"/>
            <a:ext cx="39688" cy="15875"/>
          </a:xfrm>
          <a:custGeom>
            <a:avLst/>
            <a:gdLst>
              <a:gd name="T0" fmla="*/ 0 w 25"/>
              <a:gd name="T1" fmla="*/ 2147483647 h 9"/>
              <a:gd name="T2" fmla="*/ 0 w 25"/>
              <a:gd name="T3" fmla="*/ 2147483647 h 9"/>
              <a:gd name="T4" fmla="*/ 2147483647 w 25"/>
              <a:gd name="T5" fmla="*/ 0 h 9"/>
              <a:gd name="T6" fmla="*/ 2147483647 w 25"/>
              <a:gd name="T7" fmla="*/ 0 h 9"/>
              <a:gd name="T8" fmla="*/ 0 w 25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9"/>
              <a:gd name="T17" fmla="*/ 25 w 25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9">
                <a:moveTo>
                  <a:pt x="0" y="8"/>
                </a:moveTo>
                <a:lnTo>
                  <a:pt x="0" y="8"/>
                </a:lnTo>
                <a:lnTo>
                  <a:pt x="24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90" name="Freeform 285"/>
          <p:cNvSpPr>
            <a:spLocks noChangeAspect="1"/>
          </p:cNvSpPr>
          <p:nvPr/>
        </p:nvSpPr>
        <p:spPr bwMode="auto">
          <a:xfrm>
            <a:off x="2901950" y="3105150"/>
            <a:ext cx="39688" cy="15875"/>
          </a:xfrm>
          <a:custGeom>
            <a:avLst/>
            <a:gdLst>
              <a:gd name="T0" fmla="*/ 0 w 25"/>
              <a:gd name="T1" fmla="*/ 2147483647 h 9"/>
              <a:gd name="T2" fmla="*/ 2147483647 w 25"/>
              <a:gd name="T3" fmla="*/ 0 h 9"/>
              <a:gd name="T4" fmla="*/ 2147483647 w 25"/>
              <a:gd name="T5" fmla="*/ 0 h 9"/>
              <a:gd name="T6" fmla="*/ 0 w 25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25"/>
              <a:gd name="T13" fmla="*/ 0 h 9"/>
              <a:gd name="T14" fmla="*/ 25 w 25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" h="9">
                <a:moveTo>
                  <a:pt x="0" y="8"/>
                </a:moveTo>
                <a:lnTo>
                  <a:pt x="24" y="0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91" name="Freeform 286"/>
          <p:cNvSpPr>
            <a:spLocks noChangeAspect="1"/>
          </p:cNvSpPr>
          <p:nvPr/>
        </p:nvSpPr>
        <p:spPr bwMode="auto">
          <a:xfrm>
            <a:off x="3094038" y="2817813"/>
            <a:ext cx="52387" cy="31750"/>
          </a:xfrm>
          <a:custGeom>
            <a:avLst/>
            <a:gdLst>
              <a:gd name="T0" fmla="*/ 0 w 33"/>
              <a:gd name="T1" fmla="*/ 0 h 17"/>
              <a:gd name="T2" fmla="*/ 0 w 33"/>
              <a:gd name="T3" fmla="*/ 0 h 17"/>
              <a:gd name="T4" fmla="*/ 2147483647 w 33"/>
              <a:gd name="T5" fmla="*/ 2147483647 h 17"/>
              <a:gd name="T6" fmla="*/ 2147483647 w 33"/>
              <a:gd name="T7" fmla="*/ 2147483647 h 17"/>
              <a:gd name="T8" fmla="*/ 2147483647 w 33"/>
              <a:gd name="T9" fmla="*/ 2147483647 h 17"/>
              <a:gd name="T10" fmla="*/ 0 w 33"/>
              <a:gd name="T11" fmla="*/ 0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"/>
              <a:gd name="T19" fmla="*/ 0 h 17"/>
              <a:gd name="T20" fmla="*/ 33 w 33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" h="17">
                <a:moveTo>
                  <a:pt x="0" y="0"/>
                </a:moveTo>
                <a:lnTo>
                  <a:pt x="0" y="0"/>
                </a:lnTo>
                <a:lnTo>
                  <a:pt x="16" y="16"/>
                </a:lnTo>
                <a:lnTo>
                  <a:pt x="32" y="16"/>
                </a:lnTo>
                <a:lnTo>
                  <a:pt x="16" y="8"/>
                </a:lnTo>
                <a:lnTo>
                  <a:pt x="0" y="0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92" name="Freeform 287"/>
          <p:cNvSpPr>
            <a:spLocks noChangeAspect="1"/>
          </p:cNvSpPr>
          <p:nvPr/>
        </p:nvSpPr>
        <p:spPr bwMode="auto">
          <a:xfrm>
            <a:off x="3094038" y="2917825"/>
            <a:ext cx="52387" cy="44450"/>
          </a:xfrm>
          <a:custGeom>
            <a:avLst/>
            <a:gdLst>
              <a:gd name="T0" fmla="*/ 0 w 33"/>
              <a:gd name="T1" fmla="*/ 2147483647 h 25"/>
              <a:gd name="T2" fmla="*/ 0 w 33"/>
              <a:gd name="T3" fmla="*/ 2147483647 h 25"/>
              <a:gd name="T4" fmla="*/ 2147483647 w 33"/>
              <a:gd name="T5" fmla="*/ 2147483647 h 25"/>
              <a:gd name="T6" fmla="*/ 2147483647 w 33"/>
              <a:gd name="T7" fmla="*/ 2147483647 h 25"/>
              <a:gd name="T8" fmla="*/ 2147483647 w 33"/>
              <a:gd name="T9" fmla="*/ 2147483647 h 25"/>
              <a:gd name="T10" fmla="*/ 2147483647 w 33"/>
              <a:gd name="T11" fmla="*/ 2147483647 h 25"/>
              <a:gd name="T12" fmla="*/ 2147483647 w 33"/>
              <a:gd name="T13" fmla="*/ 2147483647 h 25"/>
              <a:gd name="T14" fmla="*/ 2147483647 w 33"/>
              <a:gd name="T15" fmla="*/ 0 h 25"/>
              <a:gd name="T16" fmla="*/ 0 w 33"/>
              <a:gd name="T17" fmla="*/ 214748364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5"/>
              <a:gd name="T29" fmla="*/ 33 w 33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5">
                <a:moveTo>
                  <a:pt x="0" y="8"/>
                </a:moveTo>
                <a:lnTo>
                  <a:pt x="0" y="8"/>
                </a:lnTo>
                <a:lnTo>
                  <a:pt x="24" y="24"/>
                </a:lnTo>
                <a:lnTo>
                  <a:pt x="24" y="16"/>
                </a:lnTo>
                <a:lnTo>
                  <a:pt x="32" y="8"/>
                </a:lnTo>
                <a:lnTo>
                  <a:pt x="16" y="8"/>
                </a:lnTo>
                <a:lnTo>
                  <a:pt x="8" y="8"/>
                </a:lnTo>
                <a:lnTo>
                  <a:pt x="8" y="0"/>
                </a:lnTo>
                <a:lnTo>
                  <a:pt x="0" y="8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93" name="Freeform 288"/>
          <p:cNvSpPr>
            <a:spLocks noChangeAspect="1"/>
          </p:cNvSpPr>
          <p:nvPr/>
        </p:nvSpPr>
        <p:spPr bwMode="auto">
          <a:xfrm>
            <a:off x="2774950" y="2574925"/>
            <a:ext cx="28575" cy="28575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0 h 17"/>
              <a:gd name="T8" fmla="*/ 0 w 17"/>
              <a:gd name="T9" fmla="*/ 2147483647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7"/>
              <a:gd name="T17" fmla="*/ 17 w 17"/>
              <a:gd name="T18" fmla="*/ 17 h 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7">
                <a:moveTo>
                  <a:pt x="0" y="8"/>
                </a:moveTo>
                <a:lnTo>
                  <a:pt x="0" y="8"/>
                </a:lnTo>
                <a:lnTo>
                  <a:pt x="16" y="16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94" name="Freeform 289"/>
          <p:cNvSpPr>
            <a:spLocks noChangeAspect="1"/>
          </p:cNvSpPr>
          <p:nvPr/>
        </p:nvSpPr>
        <p:spPr bwMode="auto">
          <a:xfrm>
            <a:off x="2738438" y="2703513"/>
            <a:ext cx="26987" cy="15875"/>
          </a:xfrm>
          <a:custGeom>
            <a:avLst/>
            <a:gdLst>
              <a:gd name="T0" fmla="*/ 0 w 17"/>
              <a:gd name="T1" fmla="*/ 0 h 9"/>
              <a:gd name="T2" fmla="*/ 0 w 17"/>
              <a:gd name="T3" fmla="*/ 0 h 9"/>
              <a:gd name="T4" fmla="*/ 2147483647 w 17"/>
              <a:gd name="T5" fmla="*/ 2147483647 h 9"/>
              <a:gd name="T6" fmla="*/ 2147483647 w 17"/>
              <a:gd name="T7" fmla="*/ 0 h 9"/>
              <a:gd name="T8" fmla="*/ 0 w 17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9"/>
              <a:gd name="T17" fmla="*/ 17 w 17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9">
                <a:moveTo>
                  <a:pt x="0" y="0"/>
                </a:moveTo>
                <a:lnTo>
                  <a:pt x="0" y="0"/>
                </a:lnTo>
                <a:lnTo>
                  <a:pt x="16" y="8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96" name="Freeform 291"/>
          <p:cNvSpPr>
            <a:spLocks noChangeAspect="1"/>
          </p:cNvSpPr>
          <p:nvPr/>
        </p:nvSpPr>
        <p:spPr bwMode="auto">
          <a:xfrm>
            <a:off x="1019175" y="2401888"/>
            <a:ext cx="39688" cy="31750"/>
          </a:xfrm>
          <a:custGeom>
            <a:avLst/>
            <a:gdLst>
              <a:gd name="T0" fmla="*/ 0 w 25"/>
              <a:gd name="T1" fmla="*/ 2147483647 h 17"/>
              <a:gd name="T2" fmla="*/ 0 w 25"/>
              <a:gd name="T3" fmla="*/ 2147483647 h 17"/>
              <a:gd name="T4" fmla="*/ 2147483647 w 25"/>
              <a:gd name="T5" fmla="*/ 2147483647 h 17"/>
              <a:gd name="T6" fmla="*/ 2147483647 w 25"/>
              <a:gd name="T7" fmla="*/ 2147483647 h 17"/>
              <a:gd name="T8" fmla="*/ 2147483647 w 25"/>
              <a:gd name="T9" fmla="*/ 0 h 17"/>
              <a:gd name="T10" fmla="*/ 0 w 25"/>
              <a:gd name="T11" fmla="*/ 2147483647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"/>
              <a:gd name="T19" fmla="*/ 0 h 17"/>
              <a:gd name="T20" fmla="*/ 25 w 25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" h="17">
                <a:moveTo>
                  <a:pt x="0" y="8"/>
                </a:moveTo>
                <a:lnTo>
                  <a:pt x="0" y="8"/>
                </a:lnTo>
                <a:lnTo>
                  <a:pt x="16" y="16"/>
                </a:lnTo>
                <a:lnTo>
                  <a:pt x="24" y="8"/>
                </a:lnTo>
                <a:lnTo>
                  <a:pt x="16" y="0"/>
                </a:lnTo>
                <a:lnTo>
                  <a:pt x="0" y="8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97" name="Freeform 292"/>
          <p:cNvSpPr>
            <a:spLocks noChangeAspect="1"/>
          </p:cNvSpPr>
          <p:nvPr/>
        </p:nvSpPr>
        <p:spPr bwMode="auto">
          <a:xfrm>
            <a:off x="1273175" y="2489200"/>
            <a:ext cx="66675" cy="73025"/>
          </a:xfrm>
          <a:custGeom>
            <a:avLst/>
            <a:gdLst>
              <a:gd name="T0" fmla="*/ 0 w 41"/>
              <a:gd name="T1" fmla="*/ 2147483647 h 41"/>
              <a:gd name="T2" fmla="*/ 0 w 41"/>
              <a:gd name="T3" fmla="*/ 2147483647 h 41"/>
              <a:gd name="T4" fmla="*/ 2147483647 w 41"/>
              <a:gd name="T5" fmla="*/ 2147483647 h 41"/>
              <a:gd name="T6" fmla="*/ 2147483647 w 41"/>
              <a:gd name="T7" fmla="*/ 2147483647 h 41"/>
              <a:gd name="T8" fmla="*/ 2147483647 w 41"/>
              <a:gd name="T9" fmla="*/ 2147483647 h 41"/>
              <a:gd name="T10" fmla="*/ 2147483647 w 41"/>
              <a:gd name="T11" fmla="*/ 2147483647 h 41"/>
              <a:gd name="T12" fmla="*/ 2147483647 w 41"/>
              <a:gd name="T13" fmla="*/ 2147483647 h 41"/>
              <a:gd name="T14" fmla="*/ 2147483647 w 41"/>
              <a:gd name="T15" fmla="*/ 2147483647 h 41"/>
              <a:gd name="T16" fmla="*/ 2147483647 w 41"/>
              <a:gd name="T17" fmla="*/ 0 h 41"/>
              <a:gd name="T18" fmla="*/ 0 w 41"/>
              <a:gd name="T19" fmla="*/ 2147483647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"/>
              <a:gd name="T31" fmla="*/ 0 h 41"/>
              <a:gd name="T32" fmla="*/ 41 w 41"/>
              <a:gd name="T33" fmla="*/ 41 h 4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" h="41">
                <a:moveTo>
                  <a:pt x="0" y="32"/>
                </a:moveTo>
                <a:lnTo>
                  <a:pt x="0" y="32"/>
                </a:lnTo>
                <a:lnTo>
                  <a:pt x="8" y="40"/>
                </a:lnTo>
                <a:lnTo>
                  <a:pt x="24" y="24"/>
                </a:lnTo>
                <a:lnTo>
                  <a:pt x="32" y="24"/>
                </a:lnTo>
                <a:lnTo>
                  <a:pt x="32" y="16"/>
                </a:lnTo>
                <a:lnTo>
                  <a:pt x="24" y="16"/>
                </a:lnTo>
                <a:lnTo>
                  <a:pt x="40" y="8"/>
                </a:lnTo>
                <a:lnTo>
                  <a:pt x="32" y="0"/>
                </a:lnTo>
                <a:lnTo>
                  <a:pt x="0" y="32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98" name="Freeform 293"/>
          <p:cNvSpPr>
            <a:spLocks noChangeAspect="1"/>
          </p:cNvSpPr>
          <p:nvPr/>
        </p:nvSpPr>
        <p:spPr bwMode="auto">
          <a:xfrm>
            <a:off x="1719263" y="2660650"/>
            <a:ext cx="39687" cy="88900"/>
          </a:xfrm>
          <a:custGeom>
            <a:avLst/>
            <a:gdLst>
              <a:gd name="T0" fmla="*/ 0 w 25"/>
              <a:gd name="T1" fmla="*/ 0 h 49"/>
              <a:gd name="T2" fmla="*/ 0 w 25"/>
              <a:gd name="T3" fmla="*/ 0 h 49"/>
              <a:gd name="T4" fmla="*/ 0 w 25"/>
              <a:gd name="T5" fmla="*/ 2147483647 h 49"/>
              <a:gd name="T6" fmla="*/ 2147483647 w 25"/>
              <a:gd name="T7" fmla="*/ 2147483647 h 49"/>
              <a:gd name="T8" fmla="*/ 2147483647 w 25"/>
              <a:gd name="T9" fmla="*/ 2147483647 h 49"/>
              <a:gd name="T10" fmla="*/ 2147483647 w 25"/>
              <a:gd name="T11" fmla="*/ 2147483647 h 49"/>
              <a:gd name="T12" fmla="*/ 2147483647 w 25"/>
              <a:gd name="T13" fmla="*/ 2147483647 h 49"/>
              <a:gd name="T14" fmla="*/ 2147483647 w 25"/>
              <a:gd name="T15" fmla="*/ 2147483647 h 49"/>
              <a:gd name="T16" fmla="*/ 2147483647 w 25"/>
              <a:gd name="T17" fmla="*/ 0 h 49"/>
              <a:gd name="T18" fmla="*/ 0 w 25"/>
              <a:gd name="T19" fmla="*/ 0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"/>
              <a:gd name="T31" fmla="*/ 0 h 49"/>
              <a:gd name="T32" fmla="*/ 25 w 25"/>
              <a:gd name="T33" fmla="*/ 49 h 4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" h="49">
                <a:moveTo>
                  <a:pt x="0" y="0"/>
                </a:moveTo>
                <a:lnTo>
                  <a:pt x="0" y="0"/>
                </a:lnTo>
                <a:lnTo>
                  <a:pt x="0" y="16"/>
                </a:lnTo>
                <a:lnTo>
                  <a:pt x="8" y="40"/>
                </a:lnTo>
                <a:lnTo>
                  <a:pt x="24" y="48"/>
                </a:lnTo>
                <a:lnTo>
                  <a:pt x="8" y="32"/>
                </a:lnTo>
                <a:lnTo>
                  <a:pt x="16" y="24"/>
                </a:lnTo>
                <a:lnTo>
                  <a:pt x="8" y="16"/>
                </a:lnTo>
                <a:lnTo>
                  <a:pt x="16" y="0"/>
                </a:lnTo>
                <a:lnTo>
                  <a:pt x="0" y="0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399" name="Freeform 294"/>
          <p:cNvSpPr>
            <a:spLocks noChangeAspect="1"/>
          </p:cNvSpPr>
          <p:nvPr/>
        </p:nvSpPr>
        <p:spPr bwMode="auto">
          <a:xfrm>
            <a:off x="1808163" y="2789238"/>
            <a:ext cx="104775" cy="87312"/>
          </a:xfrm>
          <a:custGeom>
            <a:avLst/>
            <a:gdLst>
              <a:gd name="T0" fmla="*/ 0 w 65"/>
              <a:gd name="T1" fmla="*/ 0 h 49"/>
              <a:gd name="T2" fmla="*/ 0 w 65"/>
              <a:gd name="T3" fmla="*/ 0 h 49"/>
              <a:gd name="T4" fmla="*/ 2147483647 w 65"/>
              <a:gd name="T5" fmla="*/ 2147483647 h 49"/>
              <a:gd name="T6" fmla="*/ 2147483647 w 65"/>
              <a:gd name="T7" fmla="*/ 2147483647 h 49"/>
              <a:gd name="T8" fmla="*/ 2147483647 w 65"/>
              <a:gd name="T9" fmla="*/ 2147483647 h 49"/>
              <a:gd name="T10" fmla="*/ 2147483647 w 65"/>
              <a:gd name="T11" fmla="*/ 2147483647 h 49"/>
              <a:gd name="T12" fmla="*/ 2147483647 w 65"/>
              <a:gd name="T13" fmla="*/ 2147483647 h 49"/>
              <a:gd name="T14" fmla="*/ 2147483647 w 65"/>
              <a:gd name="T15" fmla="*/ 2147483647 h 49"/>
              <a:gd name="T16" fmla="*/ 2147483647 w 65"/>
              <a:gd name="T17" fmla="*/ 2147483647 h 49"/>
              <a:gd name="T18" fmla="*/ 2147483647 w 65"/>
              <a:gd name="T19" fmla="*/ 0 h 49"/>
              <a:gd name="T20" fmla="*/ 0 w 65"/>
              <a:gd name="T21" fmla="*/ 0 h 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5"/>
              <a:gd name="T34" fmla="*/ 0 h 49"/>
              <a:gd name="T35" fmla="*/ 65 w 65"/>
              <a:gd name="T36" fmla="*/ 49 h 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5" h="49">
                <a:moveTo>
                  <a:pt x="0" y="0"/>
                </a:moveTo>
                <a:lnTo>
                  <a:pt x="0" y="0"/>
                </a:lnTo>
                <a:lnTo>
                  <a:pt x="8" y="16"/>
                </a:lnTo>
                <a:lnTo>
                  <a:pt x="24" y="24"/>
                </a:lnTo>
                <a:lnTo>
                  <a:pt x="40" y="32"/>
                </a:lnTo>
                <a:lnTo>
                  <a:pt x="40" y="40"/>
                </a:lnTo>
                <a:lnTo>
                  <a:pt x="56" y="48"/>
                </a:lnTo>
                <a:lnTo>
                  <a:pt x="64" y="48"/>
                </a:lnTo>
                <a:lnTo>
                  <a:pt x="32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00" name="Line 295"/>
          <p:cNvSpPr>
            <a:spLocks noChangeAspect="1" noChangeShapeType="1"/>
          </p:cNvSpPr>
          <p:nvPr/>
        </p:nvSpPr>
        <p:spPr bwMode="auto">
          <a:xfrm flipV="1">
            <a:off x="1000125" y="2695575"/>
            <a:ext cx="12700" cy="5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01" name="Freeform 296"/>
          <p:cNvSpPr>
            <a:spLocks noChangeAspect="1"/>
          </p:cNvSpPr>
          <p:nvPr/>
        </p:nvSpPr>
        <p:spPr bwMode="auto">
          <a:xfrm>
            <a:off x="1019175" y="2674938"/>
            <a:ext cx="26988" cy="15875"/>
          </a:xfrm>
          <a:custGeom>
            <a:avLst/>
            <a:gdLst>
              <a:gd name="T0" fmla="*/ 0 w 17"/>
              <a:gd name="T1" fmla="*/ 2147483647 h 9"/>
              <a:gd name="T2" fmla="*/ 0 w 17"/>
              <a:gd name="T3" fmla="*/ 2147483647 h 9"/>
              <a:gd name="T4" fmla="*/ 2147483647 w 17"/>
              <a:gd name="T5" fmla="*/ 2147483647 h 9"/>
              <a:gd name="T6" fmla="*/ 2147483647 w 17"/>
              <a:gd name="T7" fmla="*/ 0 h 9"/>
              <a:gd name="T8" fmla="*/ 2147483647 w 17"/>
              <a:gd name="T9" fmla="*/ 0 h 9"/>
              <a:gd name="T10" fmla="*/ 2147483647 w 17"/>
              <a:gd name="T11" fmla="*/ 2147483647 h 9"/>
              <a:gd name="T12" fmla="*/ 0 w 17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9"/>
              <a:gd name="T23" fmla="*/ 17 w 17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9">
                <a:moveTo>
                  <a:pt x="0" y="8"/>
                </a:moveTo>
                <a:lnTo>
                  <a:pt x="0" y="8"/>
                </a:ln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lnTo>
                  <a:pt x="0" y="8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02" name="Line 299"/>
          <p:cNvSpPr>
            <a:spLocks noChangeAspect="1" noChangeShapeType="1"/>
          </p:cNvSpPr>
          <p:nvPr/>
        </p:nvSpPr>
        <p:spPr bwMode="auto">
          <a:xfrm>
            <a:off x="2808288" y="3513138"/>
            <a:ext cx="254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03" name="Freeform 300"/>
          <p:cNvSpPr>
            <a:spLocks noChangeAspect="1"/>
          </p:cNvSpPr>
          <p:nvPr/>
        </p:nvSpPr>
        <p:spPr bwMode="auto">
          <a:xfrm>
            <a:off x="2827338" y="3492500"/>
            <a:ext cx="14287" cy="28575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2147483647 w 9"/>
              <a:gd name="T5" fmla="*/ 2147483647 h 17"/>
              <a:gd name="T6" fmla="*/ 2147483647 w 9"/>
              <a:gd name="T7" fmla="*/ 214748364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7"/>
              <a:gd name="T14" fmla="*/ 9 w 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16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04" name="Freeform 301"/>
          <p:cNvSpPr>
            <a:spLocks noChangeAspect="1"/>
          </p:cNvSpPr>
          <p:nvPr/>
        </p:nvSpPr>
        <p:spPr bwMode="auto">
          <a:xfrm>
            <a:off x="2840038" y="3519488"/>
            <a:ext cx="14287" cy="31750"/>
          </a:xfrm>
          <a:custGeom>
            <a:avLst/>
            <a:gdLst>
              <a:gd name="T0" fmla="*/ 0 w 9"/>
              <a:gd name="T1" fmla="*/ 0 h 17"/>
              <a:gd name="T2" fmla="*/ 0 w 9"/>
              <a:gd name="T3" fmla="*/ 0 h 17"/>
              <a:gd name="T4" fmla="*/ 2147483647 w 9"/>
              <a:gd name="T5" fmla="*/ 2147483647 h 17"/>
              <a:gd name="T6" fmla="*/ 2147483647 w 9"/>
              <a:gd name="T7" fmla="*/ 214748364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7"/>
              <a:gd name="T14" fmla="*/ 9 w 9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17">
                <a:moveTo>
                  <a:pt x="0" y="0"/>
                </a:moveTo>
                <a:lnTo>
                  <a:pt x="0" y="0"/>
                </a:lnTo>
                <a:lnTo>
                  <a:pt x="8" y="8"/>
                </a:lnTo>
                <a:lnTo>
                  <a:pt x="8" y="16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06" name="Line 308"/>
          <p:cNvSpPr>
            <a:spLocks noChangeAspect="1" noChangeShapeType="1"/>
          </p:cNvSpPr>
          <p:nvPr/>
        </p:nvSpPr>
        <p:spPr bwMode="auto">
          <a:xfrm flipV="1">
            <a:off x="2871788" y="3270250"/>
            <a:ext cx="11112" cy="42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07" name="Freeform 309"/>
          <p:cNvSpPr>
            <a:spLocks noChangeAspect="1"/>
          </p:cNvSpPr>
          <p:nvPr/>
        </p:nvSpPr>
        <p:spPr bwMode="auto">
          <a:xfrm>
            <a:off x="2151063" y="2432050"/>
            <a:ext cx="79375" cy="58738"/>
          </a:xfrm>
          <a:custGeom>
            <a:avLst/>
            <a:gdLst>
              <a:gd name="T0" fmla="*/ 0 w 49"/>
              <a:gd name="T1" fmla="*/ 2147483647 h 33"/>
              <a:gd name="T2" fmla="*/ 0 w 49"/>
              <a:gd name="T3" fmla="*/ 2147483647 h 33"/>
              <a:gd name="T4" fmla="*/ 2147483647 w 49"/>
              <a:gd name="T5" fmla="*/ 2147483647 h 33"/>
              <a:gd name="T6" fmla="*/ 2147483647 w 49"/>
              <a:gd name="T7" fmla="*/ 2147483647 h 33"/>
              <a:gd name="T8" fmla="*/ 2147483647 w 49"/>
              <a:gd name="T9" fmla="*/ 2147483647 h 33"/>
              <a:gd name="T10" fmla="*/ 2147483647 w 49"/>
              <a:gd name="T11" fmla="*/ 0 h 33"/>
              <a:gd name="T12" fmla="*/ 0 w 4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33"/>
              <a:gd name="T23" fmla="*/ 49 w 4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33">
                <a:moveTo>
                  <a:pt x="0" y="24"/>
                </a:moveTo>
                <a:lnTo>
                  <a:pt x="0" y="24"/>
                </a:lnTo>
                <a:lnTo>
                  <a:pt x="8" y="32"/>
                </a:lnTo>
                <a:lnTo>
                  <a:pt x="16" y="24"/>
                </a:lnTo>
                <a:lnTo>
                  <a:pt x="48" y="16"/>
                </a:lnTo>
                <a:lnTo>
                  <a:pt x="16" y="0"/>
                </a:lnTo>
                <a:lnTo>
                  <a:pt x="0" y="24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08" name="Freeform 310"/>
          <p:cNvSpPr>
            <a:spLocks noChangeAspect="1"/>
          </p:cNvSpPr>
          <p:nvPr/>
        </p:nvSpPr>
        <p:spPr bwMode="auto">
          <a:xfrm>
            <a:off x="2317750" y="2501900"/>
            <a:ext cx="26988" cy="74613"/>
          </a:xfrm>
          <a:custGeom>
            <a:avLst/>
            <a:gdLst>
              <a:gd name="T0" fmla="*/ 0 w 17"/>
              <a:gd name="T1" fmla="*/ 2147483647 h 41"/>
              <a:gd name="T2" fmla="*/ 0 w 17"/>
              <a:gd name="T3" fmla="*/ 2147483647 h 41"/>
              <a:gd name="T4" fmla="*/ 2147483647 w 17"/>
              <a:gd name="T5" fmla="*/ 2147483647 h 41"/>
              <a:gd name="T6" fmla="*/ 2147483647 w 17"/>
              <a:gd name="T7" fmla="*/ 2147483647 h 41"/>
              <a:gd name="T8" fmla="*/ 2147483647 w 17"/>
              <a:gd name="T9" fmla="*/ 2147483647 h 41"/>
              <a:gd name="T10" fmla="*/ 2147483647 w 17"/>
              <a:gd name="T11" fmla="*/ 0 h 41"/>
              <a:gd name="T12" fmla="*/ 0 w 17"/>
              <a:gd name="T13" fmla="*/ 2147483647 h 41"/>
              <a:gd name="T14" fmla="*/ 2147483647 w 17"/>
              <a:gd name="T15" fmla="*/ 2147483647 h 41"/>
              <a:gd name="T16" fmla="*/ 0 w 17"/>
              <a:gd name="T17" fmla="*/ 2147483647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"/>
              <a:gd name="T28" fmla="*/ 0 h 41"/>
              <a:gd name="T29" fmla="*/ 17 w 17"/>
              <a:gd name="T30" fmla="*/ 41 h 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" h="41">
                <a:moveTo>
                  <a:pt x="0" y="40"/>
                </a:moveTo>
                <a:lnTo>
                  <a:pt x="0" y="40"/>
                </a:lnTo>
                <a:lnTo>
                  <a:pt x="8" y="40"/>
                </a:lnTo>
                <a:lnTo>
                  <a:pt x="8" y="16"/>
                </a:lnTo>
                <a:lnTo>
                  <a:pt x="16" y="8"/>
                </a:lnTo>
                <a:lnTo>
                  <a:pt x="8" y="0"/>
                </a:lnTo>
                <a:lnTo>
                  <a:pt x="0" y="16"/>
                </a:lnTo>
                <a:lnTo>
                  <a:pt x="8" y="24"/>
                </a:lnTo>
                <a:lnTo>
                  <a:pt x="0" y="40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09" name="Freeform 311"/>
          <p:cNvSpPr>
            <a:spLocks noChangeAspect="1"/>
          </p:cNvSpPr>
          <p:nvPr/>
        </p:nvSpPr>
        <p:spPr bwMode="auto">
          <a:xfrm>
            <a:off x="2393950" y="2674938"/>
            <a:ext cx="65088" cy="130175"/>
          </a:xfrm>
          <a:custGeom>
            <a:avLst/>
            <a:gdLst>
              <a:gd name="T0" fmla="*/ 0 w 41"/>
              <a:gd name="T1" fmla="*/ 2147483647 h 73"/>
              <a:gd name="T2" fmla="*/ 0 w 41"/>
              <a:gd name="T3" fmla="*/ 2147483647 h 73"/>
              <a:gd name="T4" fmla="*/ 2147483647 w 41"/>
              <a:gd name="T5" fmla="*/ 2147483647 h 73"/>
              <a:gd name="T6" fmla="*/ 2147483647 w 41"/>
              <a:gd name="T7" fmla="*/ 2147483647 h 73"/>
              <a:gd name="T8" fmla="*/ 2147483647 w 41"/>
              <a:gd name="T9" fmla="*/ 2147483647 h 73"/>
              <a:gd name="T10" fmla="*/ 2147483647 w 41"/>
              <a:gd name="T11" fmla="*/ 2147483647 h 73"/>
              <a:gd name="T12" fmla="*/ 2147483647 w 41"/>
              <a:gd name="T13" fmla="*/ 2147483647 h 73"/>
              <a:gd name="T14" fmla="*/ 2147483647 w 41"/>
              <a:gd name="T15" fmla="*/ 2147483647 h 73"/>
              <a:gd name="T16" fmla="*/ 2147483647 w 41"/>
              <a:gd name="T17" fmla="*/ 2147483647 h 73"/>
              <a:gd name="T18" fmla="*/ 2147483647 w 41"/>
              <a:gd name="T19" fmla="*/ 2147483647 h 73"/>
              <a:gd name="T20" fmla="*/ 2147483647 w 41"/>
              <a:gd name="T21" fmla="*/ 2147483647 h 73"/>
              <a:gd name="T22" fmla="*/ 0 w 41"/>
              <a:gd name="T23" fmla="*/ 0 h 73"/>
              <a:gd name="T24" fmla="*/ 0 w 41"/>
              <a:gd name="T25" fmla="*/ 2147483647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"/>
              <a:gd name="T40" fmla="*/ 0 h 73"/>
              <a:gd name="T41" fmla="*/ 41 w 41"/>
              <a:gd name="T42" fmla="*/ 73 h 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" h="73">
                <a:moveTo>
                  <a:pt x="0" y="8"/>
                </a:moveTo>
                <a:lnTo>
                  <a:pt x="0" y="8"/>
                </a:lnTo>
                <a:lnTo>
                  <a:pt x="16" y="32"/>
                </a:lnTo>
                <a:lnTo>
                  <a:pt x="16" y="40"/>
                </a:lnTo>
                <a:lnTo>
                  <a:pt x="24" y="40"/>
                </a:lnTo>
                <a:lnTo>
                  <a:pt x="24" y="48"/>
                </a:lnTo>
                <a:lnTo>
                  <a:pt x="32" y="48"/>
                </a:lnTo>
                <a:lnTo>
                  <a:pt x="24" y="72"/>
                </a:lnTo>
                <a:lnTo>
                  <a:pt x="32" y="72"/>
                </a:lnTo>
                <a:lnTo>
                  <a:pt x="40" y="56"/>
                </a:lnTo>
                <a:lnTo>
                  <a:pt x="16" y="8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10" name="Freeform 312"/>
          <p:cNvSpPr>
            <a:spLocks noChangeAspect="1"/>
          </p:cNvSpPr>
          <p:nvPr/>
        </p:nvSpPr>
        <p:spPr bwMode="auto">
          <a:xfrm>
            <a:off x="2355850" y="2703513"/>
            <a:ext cx="66675" cy="115887"/>
          </a:xfrm>
          <a:custGeom>
            <a:avLst/>
            <a:gdLst>
              <a:gd name="T0" fmla="*/ 0 w 41"/>
              <a:gd name="T1" fmla="*/ 0 h 65"/>
              <a:gd name="T2" fmla="*/ 0 w 41"/>
              <a:gd name="T3" fmla="*/ 0 h 65"/>
              <a:gd name="T4" fmla="*/ 0 w 41"/>
              <a:gd name="T5" fmla="*/ 2147483647 h 65"/>
              <a:gd name="T6" fmla="*/ 2147483647 w 41"/>
              <a:gd name="T7" fmla="*/ 2147483647 h 65"/>
              <a:gd name="T8" fmla="*/ 2147483647 w 41"/>
              <a:gd name="T9" fmla="*/ 2147483647 h 65"/>
              <a:gd name="T10" fmla="*/ 2147483647 w 41"/>
              <a:gd name="T11" fmla="*/ 2147483647 h 65"/>
              <a:gd name="T12" fmla="*/ 2147483647 w 41"/>
              <a:gd name="T13" fmla="*/ 2147483647 h 65"/>
              <a:gd name="T14" fmla="*/ 2147483647 w 41"/>
              <a:gd name="T15" fmla="*/ 2147483647 h 65"/>
              <a:gd name="T16" fmla="*/ 2147483647 w 41"/>
              <a:gd name="T17" fmla="*/ 2147483647 h 65"/>
              <a:gd name="T18" fmla="*/ 2147483647 w 41"/>
              <a:gd name="T19" fmla="*/ 2147483647 h 65"/>
              <a:gd name="T20" fmla="*/ 2147483647 w 41"/>
              <a:gd name="T21" fmla="*/ 2147483647 h 65"/>
              <a:gd name="T22" fmla="*/ 2147483647 w 41"/>
              <a:gd name="T23" fmla="*/ 2147483647 h 65"/>
              <a:gd name="T24" fmla="*/ 2147483647 w 41"/>
              <a:gd name="T25" fmla="*/ 2147483647 h 65"/>
              <a:gd name="T26" fmla="*/ 2147483647 w 41"/>
              <a:gd name="T27" fmla="*/ 0 h 65"/>
              <a:gd name="T28" fmla="*/ 0 w 41"/>
              <a:gd name="T29" fmla="*/ 0 h 6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"/>
              <a:gd name="T46" fmla="*/ 0 h 65"/>
              <a:gd name="T47" fmla="*/ 41 w 41"/>
              <a:gd name="T48" fmla="*/ 65 h 6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" h="65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8"/>
                </a:lnTo>
                <a:lnTo>
                  <a:pt x="16" y="8"/>
                </a:lnTo>
                <a:lnTo>
                  <a:pt x="8" y="24"/>
                </a:lnTo>
                <a:lnTo>
                  <a:pt x="24" y="40"/>
                </a:lnTo>
                <a:lnTo>
                  <a:pt x="32" y="64"/>
                </a:lnTo>
                <a:lnTo>
                  <a:pt x="40" y="56"/>
                </a:lnTo>
                <a:lnTo>
                  <a:pt x="32" y="40"/>
                </a:lnTo>
                <a:lnTo>
                  <a:pt x="32" y="32"/>
                </a:lnTo>
                <a:lnTo>
                  <a:pt x="16" y="32"/>
                </a:lnTo>
                <a:lnTo>
                  <a:pt x="16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12" name="Freeform 314"/>
          <p:cNvSpPr>
            <a:spLocks noChangeAspect="1"/>
          </p:cNvSpPr>
          <p:nvPr/>
        </p:nvSpPr>
        <p:spPr bwMode="auto">
          <a:xfrm>
            <a:off x="2533650" y="2847975"/>
            <a:ext cx="153988" cy="87313"/>
          </a:xfrm>
          <a:custGeom>
            <a:avLst/>
            <a:gdLst>
              <a:gd name="T0" fmla="*/ 2147483647 w 97"/>
              <a:gd name="T1" fmla="*/ 2147483647 h 49"/>
              <a:gd name="T2" fmla="*/ 2147483647 w 97"/>
              <a:gd name="T3" fmla="*/ 2147483647 h 49"/>
              <a:gd name="T4" fmla="*/ 2147483647 w 97"/>
              <a:gd name="T5" fmla="*/ 2147483647 h 49"/>
              <a:gd name="T6" fmla="*/ 2147483647 w 97"/>
              <a:gd name="T7" fmla="*/ 2147483647 h 49"/>
              <a:gd name="T8" fmla="*/ 2147483647 w 97"/>
              <a:gd name="T9" fmla="*/ 2147483647 h 49"/>
              <a:gd name="T10" fmla="*/ 2147483647 w 97"/>
              <a:gd name="T11" fmla="*/ 2147483647 h 49"/>
              <a:gd name="T12" fmla="*/ 2147483647 w 97"/>
              <a:gd name="T13" fmla="*/ 2147483647 h 49"/>
              <a:gd name="T14" fmla="*/ 2147483647 w 97"/>
              <a:gd name="T15" fmla="*/ 2147483647 h 49"/>
              <a:gd name="T16" fmla="*/ 2147483647 w 97"/>
              <a:gd name="T17" fmla="*/ 2147483647 h 49"/>
              <a:gd name="T18" fmla="*/ 0 w 97"/>
              <a:gd name="T19" fmla="*/ 2147483647 h 49"/>
              <a:gd name="T20" fmla="*/ 2147483647 w 97"/>
              <a:gd name="T21" fmla="*/ 2147483647 h 49"/>
              <a:gd name="T22" fmla="*/ 2147483647 w 97"/>
              <a:gd name="T23" fmla="*/ 0 h 49"/>
              <a:gd name="T24" fmla="*/ 2147483647 w 97"/>
              <a:gd name="T25" fmla="*/ 2147483647 h 49"/>
              <a:gd name="T26" fmla="*/ 2147483647 w 97"/>
              <a:gd name="T27" fmla="*/ 2147483647 h 49"/>
              <a:gd name="T28" fmla="*/ 2147483647 w 97"/>
              <a:gd name="T29" fmla="*/ 2147483647 h 49"/>
              <a:gd name="T30" fmla="*/ 2147483647 w 97"/>
              <a:gd name="T31" fmla="*/ 2147483647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7"/>
              <a:gd name="T49" fmla="*/ 0 h 49"/>
              <a:gd name="T50" fmla="*/ 97 w 97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7" h="49">
                <a:moveTo>
                  <a:pt x="96" y="48"/>
                </a:moveTo>
                <a:lnTo>
                  <a:pt x="96" y="48"/>
                </a:lnTo>
                <a:lnTo>
                  <a:pt x="88" y="48"/>
                </a:lnTo>
                <a:lnTo>
                  <a:pt x="64" y="48"/>
                </a:lnTo>
                <a:lnTo>
                  <a:pt x="56" y="40"/>
                </a:lnTo>
                <a:lnTo>
                  <a:pt x="48" y="48"/>
                </a:lnTo>
                <a:lnTo>
                  <a:pt x="48" y="40"/>
                </a:lnTo>
                <a:lnTo>
                  <a:pt x="24" y="48"/>
                </a:lnTo>
                <a:lnTo>
                  <a:pt x="16" y="40"/>
                </a:lnTo>
                <a:lnTo>
                  <a:pt x="0" y="48"/>
                </a:lnTo>
                <a:lnTo>
                  <a:pt x="32" y="24"/>
                </a:lnTo>
                <a:lnTo>
                  <a:pt x="56" y="0"/>
                </a:lnTo>
                <a:lnTo>
                  <a:pt x="72" y="8"/>
                </a:lnTo>
                <a:lnTo>
                  <a:pt x="80" y="24"/>
                </a:lnTo>
                <a:lnTo>
                  <a:pt x="88" y="24"/>
                </a:lnTo>
                <a:lnTo>
                  <a:pt x="96" y="48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13" name="Freeform 315"/>
          <p:cNvSpPr>
            <a:spLocks noChangeAspect="1"/>
          </p:cNvSpPr>
          <p:nvPr/>
        </p:nvSpPr>
        <p:spPr bwMode="auto">
          <a:xfrm>
            <a:off x="2711450" y="3048000"/>
            <a:ext cx="92075" cy="44450"/>
          </a:xfrm>
          <a:custGeom>
            <a:avLst/>
            <a:gdLst>
              <a:gd name="T0" fmla="*/ 0 w 57"/>
              <a:gd name="T1" fmla="*/ 2147483647 h 25"/>
              <a:gd name="T2" fmla="*/ 0 w 57"/>
              <a:gd name="T3" fmla="*/ 2147483647 h 25"/>
              <a:gd name="T4" fmla="*/ 2147483647 w 57"/>
              <a:gd name="T5" fmla="*/ 2147483647 h 25"/>
              <a:gd name="T6" fmla="*/ 2147483647 w 57"/>
              <a:gd name="T7" fmla="*/ 2147483647 h 25"/>
              <a:gd name="T8" fmla="*/ 2147483647 w 57"/>
              <a:gd name="T9" fmla="*/ 0 h 25"/>
              <a:gd name="T10" fmla="*/ 2147483647 w 57"/>
              <a:gd name="T11" fmla="*/ 2147483647 h 25"/>
              <a:gd name="T12" fmla="*/ 2147483647 w 57"/>
              <a:gd name="T13" fmla="*/ 2147483647 h 25"/>
              <a:gd name="T14" fmla="*/ 0 w 57"/>
              <a:gd name="T15" fmla="*/ 2147483647 h 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"/>
              <a:gd name="T25" fmla="*/ 0 h 25"/>
              <a:gd name="T26" fmla="*/ 57 w 57"/>
              <a:gd name="T27" fmla="*/ 25 h 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" h="25">
                <a:moveTo>
                  <a:pt x="0" y="24"/>
                </a:moveTo>
                <a:lnTo>
                  <a:pt x="0" y="24"/>
                </a:lnTo>
                <a:lnTo>
                  <a:pt x="16" y="16"/>
                </a:lnTo>
                <a:lnTo>
                  <a:pt x="24" y="8"/>
                </a:lnTo>
                <a:lnTo>
                  <a:pt x="56" y="0"/>
                </a:lnTo>
                <a:lnTo>
                  <a:pt x="24" y="24"/>
                </a:lnTo>
                <a:lnTo>
                  <a:pt x="8" y="24"/>
                </a:lnTo>
                <a:lnTo>
                  <a:pt x="0" y="24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14" name="Freeform 316"/>
          <p:cNvSpPr>
            <a:spLocks noChangeAspect="1"/>
          </p:cNvSpPr>
          <p:nvPr/>
        </p:nvSpPr>
        <p:spPr bwMode="auto">
          <a:xfrm>
            <a:off x="2711450" y="3048000"/>
            <a:ext cx="92075" cy="44450"/>
          </a:xfrm>
          <a:custGeom>
            <a:avLst/>
            <a:gdLst>
              <a:gd name="T0" fmla="*/ 0 w 57"/>
              <a:gd name="T1" fmla="*/ 2147483647 h 25"/>
              <a:gd name="T2" fmla="*/ 2147483647 w 57"/>
              <a:gd name="T3" fmla="*/ 2147483647 h 25"/>
              <a:gd name="T4" fmla="*/ 2147483647 w 57"/>
              <a:gd name="T5" fmla="*/ 2147483647 h 25"/>
              <a:gd name="T6" fmla="*/ 2147483647 w 57"/>
              <a:gd name="T7" fmla="*/ 0 h 25"/>
              <a:gd name="T8" fmla="*/ 2147483647 w 57"/>
              <a:gd name="T9" fmla="*/ 2147483647 h 25"/>
              <a:gd name="T10" fmla="*/ 2147483647 w 57"/>
              <a:gd name="T11" fmla="*/ 2147483647 h 25"/>
              <a:gd name="T12" fmla="*/ 0 w 5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25"/>
              <a:gd name="T23" fmla="*/ 57 w 5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25">
                <a:moveTo>
                  <a:pt x="0" y="24"/>
                </a:moveTo>
                <a:lnTo>
                  <a:pt x="16" y="16"/>
                </a:lnTo>
                <a:lnTo>
                  <a:pt x="24" y="8"/>
                </a:lnTo>
                <a:lnTo>
                  <a:pt x="56" y="0"/>
                </a:lnTo>
                <a:lnTo>
                  <a:pt x="24" y="24"/>
                </a:lnTo>
                <a:lnTo>
                  <a:pt x="8" y="24"/>
                </a:lnTo>
                <a:lnTo>
                  <a:pt x="0" y="24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15" name="Freeform 317"/>
          <p:cNvSpPr>
            <a:spLocks noChangeAspect="1"/>
          </p:cNvSpPr>
          <p:nvPr/>
        </p:nvSpPr>
        <p:spPr bwMode="auto">
          <a:xfrm>
            <a:off x="2789238" y="3003550"/>
            <a:ext cx="65087" cy="31750"/>
          </a:xfrm>
          <a:custGeom>
            <a:avLst/>
            <a:gdLst>
              <a:gd name="T0" fmla="*/ 2147483647 w 41"/>
              <a:gd name="T1" fmla="*/ 2147483647 h 17"/>
              <a:gd name="T2" fmla="*/ 2147483647 w 41"/>
              <a:gd name="T3" fmla="*/ 2147483647 h 17"/>
              <a:gd name="T4" fmla="*/ 0 w 41"/>
              <a:gd name="T5" fmla="*/ 2147483647 h 17"/>
              <a:gd name="T6" fmla="*/ 2147483647 w 41"/>
              <a:gd name="T7" fmla="*/ 2147483647 h 17"/>
              <a:gd name="T8" fmla="*/ 2147483647 w 41"/>
              <a:gd name="T9" fmla="*/ 0 h 17"/>
              <a:gd name="T10" fmla="*/ 2147483647 w 41"/>
              <a:gd name="T11" fmla="*/ 2147483647 h 17"/>
              <a:gd name="T12" fmla="*/ 2147483647 w 41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17"/>
              <a:gd name="T23" fmla="*/ 41 w 41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17">
                <a:moveTo>
                  <a:pt x="8" y="16"/>
                </a:moveTo>
                <a:lnTo>
                  <a:pt x="8" y="16"/>
                </a:lnTo>
                <a:lnTo>
                  <a:pt x="0" y="16"/>
                </a:lnTo>
                <a:lnTo>
                  <a:pt x="32" y="8"/>
                </a:lnTo>
                <a:lnTo>
                  <a:pt x="40" y="0"/>
                </a:lnTo>
                <a:lnTo>
                  <a:pt x="40" y="16"/>
                </a:lnTo>
                <a:lnTo>
                  <a:pt x="8" y="16"/>
                </a:lnTo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19" name="Freeform 327"/>
          <p:cNvSpPr>
            <a:spLocks noChangeAspect="1"/>
          </p:cNvSpPr>
          <p:nvPr/>
        </p:nvSpPr>
        <p:spPr bwMode="auto">
          <a:xfrm>
            <a:off x="1976438" y="1576388"/>
            <a:ext cx="41275" cy="17462"/>
          </a:xfrm>
          <a:custGeom>
            <a:avLst/>
            <a:gdLst>
              <a:gd name="T0" fmla="*/ 2147483647 w 30"/>
              <a:gd name="T1" fmla="*/ 2147483647 h 9"/>
              <a:gd name="T2" fmla="*/ 0 w 30"/>
              <a:gd name="T3" fmla="*/ 2147483647 h 9"/>
              <a:gd name="T4" fmla="*/ 2147483647 w 30"/>
              <a:gd name="T5" fmla="*/ 2147483647 h 9"/>
              <a:gd name="T6" fmla="*/ 2147483647 w 30"/>
              <a:gd name="T7" fmla="*/ 0 h 9"/>
              <a:gd name="T8" fmla="*/ 2147483647 w 30"/>
              <a:gd name="T9" fmla="*/ 0 h 9"/>
              <a:gd name="T10" fmla="*/ 2147483647 w 30"/>
              <a:gd name="T11" fmla="*/ 2147483647 h 9"/>
              <a:gd name="T12" fmla="*/ 2147483647 w 30"/>
              <a:gd name="T13" fmla="*/ 2147483647 h 9"/>
              <a:gd name="T14" fmla="*/ 2147483647 w 30"/>
              <a:gd name="T15" fmla="*/ 2147483647 h 9"/>
              <a:gd name="T16" fmla="*/ 2147483647 w 30"/>
              <a:gd name="T17" fmla="*/ 2147483647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"/>
              <a:gd name="T28" fmla="*/ 0 h 9"/>
              <a:gd name="T29" fmla="*/ 30 w 30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" h="9">
                <a:moveTo>
                  <a:pt x="10" y="9"/>
                </a:moveTo>
                <a:lnTo>
                  <a:pt x="0" y="9"/>
                </a:lnTo>
                <a:lnTo>
                  <a:pt x="10" y="9"/>
                </a:lnTo>
                <a:lnTo>
                  <a:pt x="20" y="0"/>
                </a:lnTo>
                <a:lnTo>
                  <a:pt x="30" y="0"/>
                </a:lnTo>
                <a:lnTo>
                  <a:pt x="30" y="9"/>
                </a:lnTo>
                <a:lnTo>
                  <a:pt x="20" y="9"/>
                </a:lnTo>
                <a:lnTo>
                  <a:pt x="10" y="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20" name="Freeform 328"/>
          <p:cNvSpPr>
            <a:spLocks noChangeAspect="1"/>
          </p:cNvSpPr>
          <p:nvPr/>
        </p:nvSpPr>
        <p:spPr bwMode="auto">
          <a:xfrm>
            <a:off x="2068513" y="1528763"/>
            <a:ext cx="23812" cy="3175"/>
          </a:xfrm>
          <a:custGeom>
            <a:avLst/>
            <a:gdLst>
              <a:gd name="T0" fmla="*/ 2147483647 w 20"/>
              <a:gd name="T1" fmla="*/ 0 h 1"/>
              <a:gd name="T2" fmla="*/ 0 w 20"/>
              <a:gd name="T3" fmla="*/ 0 h 1"/>
              <a:gd name="T4" fmla="*/ 2147483647 w 20"/>
              <a:gd name="T5" fmla="*/ 0 h 1"/>
              <a:gd name="T6" fmla="*/ 2147483647 w 20"/>
              <a:gd name="T7" fmla="*/ 0 h 1"/>
              <a:gd name="T8" fmla="*/ 2147483647 w 20"/>
              <a:gd name="T9" fmla="*/ 0 h 1"/>
              <a:gd name="T10" fmla="*/ 2147483647 w 20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"/>
              <a:gd name="T19" fmla="*/ 0 h 1"/>
              <a:gd name="T20" fmla="*/ 20 w 20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" h="1">
                <a:moveTo>
                  <a:pt x="10" y="0"/>
                </a:move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22" name="Freeform 330"/>
          <p:cNvSpPr>
            <a:spLocks noChangeAspect="1"/>
          </p:cNvSpPr>
          <p:nvPr/>
        </p:nvSpPr>
        <p:spPr bwMode="auto">
          <a:xfrm>
            <a:off x="2105025" y="1436688"/>
            <a:ext cx="77788" cy="31750"/>
          </a:xfrm>
          <a:custGeom>
            <a:avLst/>
            <a:gdLst>
              <a:gd name="T0" fmla="*/ 2147483647 w 60"/>
              <a:gd name="T1" fmla="*/ 2147483647 h 18"/>
              <a:gd name="T2" fmla="*/ 2147483647 w 60"/>
              <a:gd name="T3" fmla="*/ 2147483647 h 18"/>
              <a:gd name="T4" fmla="*/ 0 w 60"/>
              <a:gd name="T5" fmla="*/ 2147483647 h 18"/>
              <a:gd name="T6" fmla="*/ 0 w 60"/>
              <a:gd name="T7" fmla="*/ 2147483647 h 18"/>
              <a:gd name="T8" fmla="*/ 0 w 60"/>
              <a:gd name="T9" fmla="*/ 0 h 18"/>
              <a:gd name="T10" fmla="*/ 2147483647 w 60"/>
              <a:gd name="T11" fmla="*/ 0 h 18"/>
              <a:gd name="T12" fmla="*/ 2147483647 w 60"/>
              <a:gd name="T13" fmla="*/ 0 h 18"/>
              <a:gd name="T14" fmla="*/ 2147483647 w 60"/>
              <a:gd name="T15" fmla="*/ 0 h 18"/>
              <a:gd name="T16" fmla="*/ 2147483647 w 60"/>
              <a:gd name="T17" fmla="*/ 0 h 18"/>
              <a:gd name="T18" fmla="*/ 2147483647 w 60"/>
              <a:gd name="T19" fmla="*/ 2147483647 h 18"/>
              <a:gd name="T20" fmla="*/ 2147483647 w 60"/>
              <a:gd name="T21" fmla="*/ 2147483647 h 18"/>
              <a:gd name="T22" fmla="*/ 2147483647 w 60"/>
              <a:gd name="T23" fmla="*/ 2147483647 h 18"/>
              <a:gd name="T24" fmla="*/ 2147483647 w 60"/>
              <a:gd name="T25" fmla="*/ 2147483647 h 18"/>
              <a:gd name="T26" fmla="*/ 2147483647 w 60"/>
              <a:gd name="T27" fmla="*/ 2147483647 h 18"/>
              <a:gd name="T28" fmla="*/ 2147483647 w 60"/>
              <a:gd name="T29" fmla="*/ 2147483647 h 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0"/>
              <a:gd name="T46" fmla="*/ 0 h 18"/>
              <a:gd name="T47" fmla="*/ 60 w 60"/>
              <a:gd name="T48" fmla="*/ 18 h 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0" h="18">
                <a:moveTo>
                  <a:pt x="20" y="18"/>
                </a:moveTo>
                <a:lnTo>
                  <a:pt x="10" y="9"/>
                </a:lnTo>
                <a:lnTo>
                  <a:pt x="0" y="9"/>
                </a:lnTo>
                <a:lnTo>
                  <a:pt x="0" y="18"/>
                </a:lnTo>
                <a:lnTo>
                  <a:pt x="0" y="0"/>
                </a:lnTo>
                <a:lnTo>
                  <a:pt x="20" y="0"/>
                </a:lnTo>
                <a:lnTo>
                  <a:pt x="30" y="0"/>
                </a:lnTo>
                <a:lnTo>
                  <a:pt x="40" y="0"/>
                </a:lnTo>
                <a:lnTo>
                  <a:pt x="50" y="0"/>
                </a:lnTo>
                <a:lnTo>
                  <a:pt x="60" y="9"/>
                </a:lnTo>
                <a:lnTo>
                  <a:pt x="50" y="9"/>
                </a:lnTo>
                <a:lnTo>
                  <a:pt x="40" y="18"/>
                </a:lnTo>
                <a:lnTo>
                  <a:pt x="30" y="18"/>
                </a:lnTo>
                <a:lnTo>
                  <a:pt x="20" y="1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23" name="Freeform 331"/>
          <p:cNvSpPr>
            <a:spLocks noChangeAspect="1"/>
          </p:cNvSpPr>
          <p:nvPr/>
        </p:nvSpPr>
        <p:spPr bwMode="auto">
          <a:xfrm>
            <a:off x="2105025" y="1468438"/>
            <a:ext cx="63500" cy="47625"/>
          </a:xfrm>
          <a:custGeom>
            <a:avLst/>
            <a:gdLst>
              <a:gd name="T0" fmla="*/ 2147483647 w 50"/>
              <a:gd name="T1" fmla="*/ 2147483647 h 27"/>
              <a:gd name="T2" fmla="*/ 2147483647 w 50"/>
              <a:gd name="T3" fmla="*/ 2147483647 h 27"/>
              <a:gd name="T4" fmla="*/ 2147483647 w 50"/>
              <a:gd name="T5" fmla="*/ 2147483647 h 27"/>
              <a:gd name="T6" fmla="*/ 0 w 50"/>
              <a:gd name="T7" fmla="*/ 2147483647 h 27"/>
              <a:gd name="T8" fmla="*/ 0 w 50"/>
              <a:gd name="T9" fmla="*/ 2147483647 h 27"/>
              <a:gd name="T10" fmla="*/ 0 w 50"/>
              <a:gd name="T11" fmla="*/ 0 h 27"/>
              <a:gd name="T12" fmla="*/ 2147483647 w 50"/>
              <a:gd name="T13" fmla="*/ 0 h 27"/>
              <a:gd name="T14" fmla="*/ 2147483647 w 50"/>
              <a:gd name="T15" fmla="*/ 0 h 27"/>
              <a:gd name="T16" fmla="*/ 2147483647 w 50"/>
              <a:gd name="T17" fmla="*/ 0 h 27"/>
              <a:gd name="T18" fmla="*/ 2147483647 w 50"/>
              <a:gd name="T19" fmla="*/ 2147483647 h 27"/>
              <a:gd name="T20" fmla="*/ 2147483647 w 50"/>
              <a:gd name="T21" fmla="*/ 2147483647 h 27"/>
              <a:gd name="T22" fmla="*/ 2147483647 w 50"/>
              <a:gd name="T23" fmla="*/ 2147483647 h 27"/>
              <a:gd name="T24" fmla="*/ 2147483647 w 50"/>
              <a:gd name="T25" fmla="*/ 2147483647 h 27"/>
              <a:gd name="T26" fmla="*/ 2147483647 w 50"/>
              <a:gd name="T27" fmla="*/ 2147483647 h 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0"/>
              <a:gd name="T43" fmla="*/ 0 h 27"/>
              <a:gd name="T44" fmla="*/ 50 w 50"/>
              <a:gd name="T45" fmla="*/ 27 h 2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0" h="27">
                <a:moveTo>
                  <a:pt x="40" y="9"/>
                </a:moveTo>
                <a:lnTo>
                  <a:pt x="30" y="18"/>
                </a:lnTo>
                <a:lnTo>
                  <a:pt x="10" y="27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  <a:lnTo>
                  <a:pt x="30" y="0"/>
                </a:lnTo>
                <a:lnTo>
                  <a:pt x="40" y="0"/>
                </a:lnTo>
                <a:lnTo>
                  <a:pt x="50" y="0"/>
                </a:lnTo>
                <a:lnTo>
                  <a:pt x="50" y="9"/>
                </a:lnTo>
                <a:lnTo>
                  <a:pt x="40" y="9"/>
                </a:lnTo>
                <a:lnTo>
                  <a:pt x="30" y="9"/>
                </a:lnTo>
                <a:lnTo>
                  <a:pt x="40" y="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24" name="Freeform 332"/>
          <p:cNvSpPr>
            <a:spLocks noChangeAspect="1"/>
          </p:cNvSpPr>
          <p:nvPr/>
        </p:nvSpPr>
        <p:spPr bwMode="auto">
          <a:xfrm>
            <a:off x="2068513" y="1468438"/>
            <a:ext cx="23812" cy="14287"/>
          </a:xfrm>
          <a:custGeom>
            <a:avLst/>
            <a:gdLst>
              <a:gd name="T0" fmla="*/ 2147483647 w 20"/>
              <a:gd name="T1" fmla="*/ 2147483647 h 9"/>
              <a:gd name="T2" fmla="*/ 2147483647 w 20"/>
              <a:gd name="T3" fmla="*/ 2147483647 h 9"/>
              <a:gd name="T4" fmla="*/ 0 w 20"/>
              <a:gd name="T5" fmla="*/ 2147483647 h 9"/>
              <a:gd name="T6" fmla="*/ 0 w 20"/>
              <a:gd name="T7" fmla="*/ 0 h 9"/>
              <a:gd name="T8" fmla="*/ 2147483647 w 20"/>
              <a:gd name="T9" fmla="*/ 2147483647 h 9"/>
              <a:gd name="T10" fmla="*/ 2147483647 w 20"/>
              <a:gd name="T11" fmla="*/ 2147483647 h 9"/>
              <a:gd name="T12" fmla="*/ 2147483647 w 20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9"/>
              <a:gd name="T23" fmla="*/ 20 w 20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9">
                <a:moveTo>
                  <a:pt x="20" y="9"/>
                </a:moveTo>
                <a:lnTo>
                  <a:pt x="10" y="9"/>
                </a:lnTo>
                <a:lnTo>
                  <a:pt x="0" y="9"/>
                </a:lnTo>
                <a:lnTo>
                  <a:pt x="0" y="0"/>
                </a:lnTo>
                <a:lnTo>
                  <a:pt x="10" y="9"/>
                </a:lnTo>
                <a:lnTo>
                  <a:pt x="20" y="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27" name="Freeform 335"/>
          <p:cNvSpPr>
            <a:spLocks noChangeAspect="1"/>
          </p:cNvSpPr>
          <p:nvPr/>
        </p:nvSpPr>
        <p:spPr bwMode="auto">
          <a:xfrm>
            <a:off x="2389188" y="1854200"/>
            <a:ext cx="76200" cy="65088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0 w 60"/>
              <a:gd name="T7" fmla="*/ 2147483647 h 36"/>
              <a:gd name="T8" fmla="*/ 2147483647 w 60"/>
              <a:gd name="T9" fmla="*/ 2147483647 h 36"/>
              <a:gd name="T10" fmla="*/ 2147483647 w 60"/>
              <a:gd name="T11" fmla="*/ 2147483647 h 36"/>
              <a:gd name="T12" fmla="*/ 2147483647 w 60"/>
              <a:gd name="T13" fmla="*/ 0 h 36"/>
              <a:gd name="T14" fmla="*/ 2147483647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2147483647 w 60"/>
              <a:gd name="T21" fmla="*/ 2147483647 h 36"/>
              <a:gd name="T22" fmla="*/ 2147483647 w 60"/>
              <a:gd name="T23" fmla="*/ 2147483647 h 36"/>
              <a:gd name="T24" fmla="*/ 2147483647 w 60"/>
              <a:gd name="T25" fmla="*/ 2147483647 h 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0"/>
              <a:gd name="T40" fmla="*/ 0 h 36"/>
              <a:gd name="T41" fmla="*/ 60 w 60"/>
              <a:gd name="T42" fmla="*/ 36 h 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0" h="36">
                <a:moveTo>
                  <a:pt x="50" y="36"/>
                </a:moveTo>
                <a:lnTo>
                  <a:pt x="30" y="27"/>
                </a:lnTo>
                <a:lnTo>
                  <a:pt x="10" y="18"/>
                </a:lnTo>
                <a:lnTo>
                  <a:pt x="0" y="18"/>
                </a:lnTo>
                <a:lnTo>
                  <a:pt x="10" y="18"/>
                </a:lnTo>
                <a:lnTo>
                  <a:pt x="10" y="9"/>
                </a:lnTo>
                <a:lnTo>
                  <a:pt x="20" y="0"/>
                </a:lnTo>
                <a:lnTo>
                  <a:pt x="40" y="9"/>
                </a:lnTo>
                <a:lnTo>
                  <a:pt x="50" y="18"/>
                </a:lnTo>
                <a:lnTo>
                  <a:pt x="60" y="27"/>
                </a:lnTo>
                <a:lnTo>
                  <a:pt x="50" y="27"/>
                </a:lnTo>
                <a:lnTo>
                  <a:pt x="50" y="36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28" name="Freeform 336"/>
          <p:cNvSpPr>
            <a:spLocks noChangeAspect="1"/>
          </p:cNvSpPr>
          <p:nvPr/>
        </p:nvSpPr>
        <p:spPr bwMode="auto">
          <a:xfrm>
            <a:off x="2454275" y="1654175"/>
            <a:ext cx="115888" cy="107950"/>
          </a:xfrm>
          <a:custGeom>
            <a:avLst/>
            <a:gdLst>
              <a:gd name="T0" fmla="*/ 2147483647 w 90"/>
              <a:gd name="T1" fmla="*/ 2147483647 h 62"/>
              <a:gd name="T2" fmla="*/ 2147483647 w 90"/>
              <a:gd name="T3" fmla="*/ 2147483647 h 62"/>
              <a:gd name="T4" fmla="*/ 2147483647 w 90"/>
              <a:gd name="T5" fmla="*/ 2147483647 h 62"/>
              <a:gd name="T6" fmla="*/ 2147483647 w 90"/>
              <a:gd name="T7" fmla="*/ 2147483647 h 62"/>
              <a:gd name="T8" fmla="*/ 2147483647 w 90"/>
              <a:gd name="T9" fmla="*/ 2147483647 h 62"/>
              <a:gd name="T10" fmla="*/ 2147483647 w 90"/>
              <a:gd name="T11" fmla="*/ 2147483647 h 62"/>
              <a:gd name="T12" fmla="*/ 2147483647 w 90"/>
              <a:gd name="T13" fmla="*/ 2147483647 h 62"/>
              <a:gd name="T14" fmla="*/ 2147483647 w 90"/>
              <a:gd name="T15" fmla="*/ 2147483647 h 62"/>
              <a:gd name="T16" fmla="*/ 2147483647 w 90"/>
              <a:gd name="T17" fmla="*/ 2147483647 h 62"/>
              <a:gd name="T18" fmla="*/ 2147483647 w 90"/>
              <a:gd name="T19" fmla="*/ 2147483647 h 62"/>
              <a:gd name="T20" fmla="*/ 2147483647 w 90"/>
              <a:gd name="T21" fmla="*/ 2147483647 h 62"/>
              <a:gd name="T22" fmla="*/ 2147483647 w 90"/>
              <a:gd name="T23" fmla="*/ 2147483647 h 62"/>
              <a:gd name="T24" fmla="*/ 2147483647 w 90"/>
              <a:gd name="T25" fmla="*/ 2147483647 h 62"/>
              <a:gd name="T26" fmla="*/ 2147483647 w 90"/>
              <a:gd name="T27" fmla="*/ 2147483647 h 62"/>
              <a:gd name="T28" fmla="*/ 0 w 90"/>
              <a:gd name="T29" fmla="*/ 2147483647 h 62"/>
              <a:gd name="T30" fmla="*/ 2147483647 w 90"/>
              <a:gd name="T31" fmla="*/ 2147483647 h 62"/>
              <a:gd name="T32" fmla="*/ 2147483647 w 90"/>
              <a:gd name="T33" fmla="*/ 2147483647 h 62"/>
              <a:gd name="T34" fmla="*/ 2147483647 w 90"/>
              <a:gd name="T35" fmla="*/ 2147483647 h 62"/>
              <a:gd name="T36" fmla="*/ 2147483647 w 90"/>
              <a:gd name="T37" fmla="*/ 2147483647 h 62"/>
              <a:gd name="T38" fmla="*/ 2147483647 w 90"/>
              <a:gd name="T39" fmla="*/ 0 h 62"/>
              <a:gd name="T40" fmla="*/ 2147483647 w 90"/>
              <a:gd name="T41" fmla="*/ 2147483647 h 62"/>
              <a:gd name="T42" fmla="*/ 2147483647 w 90"/>
              <a:gd name="T43" fmla="*/ 2147483647 h 62"/>
              <a:gd name="T44" fmla="*/ 2147483647 w 90"/>
              <a:gd name="T45" fmla="*/ 2147483647 h 62"/>
              <a:gd name="T46" fmla="*/ 2147483647 w 90"/>
              <a:gd name="T47" fmla="*/ 2147483647 h 62"/>
              <a:gd name="T48" fmla="*/ 2147483647 w 90"/>
              <a:gd name="T49" fmla="*/ 2147483647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90"/>
              <a:gd name="T76" fmla="*/ 0 h 62"/>
              <a:gd name="T77" fmla="*/ 90 w 90"/>
              <a:gd name="T78" fmla="*/ 62 h 6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90" h="62">
                <a:moveTo>
                  <a:pt x="90" y="18"/>
                </a:moveTo>
                <a:lnTo>
                  <a:pt x="80" y="18"/>
                </a:lnTo>
                <a:lnTo>
                  <a:pt x="70" y="18"/>
                </a:lnTo>
                <a:lnTo>
                  <a:pt x="60" y="35"/>
                </a:lnTo>
                <a:lnTo>
                  <a:pt x="60" y="44"/>
                </a:lnTo>
                <a:lnTo>
                  <a:pt x="40" y="44"/>
                </a:lnTo>
                <a:lnTo>
                  <a:pt x="30" y="44"/>
                </a:lnTo>
                <a:lnTo>
                  <a:pt x="30" y="53"/>
                </a:lnTo>
                <a:lnTo>
                  <a:pt x="30" y="62"/>
                </a:lnTo>
                <a:lnTo>
                  <a:pt x="20" y="62"/>
                </a:lnTo>
                <a:lnTo>
                  <a:pt x="10" y="62"/>
                </a:lnTo>
                <a:lnTo>
                  <a:pt x="10" y="53"/>
                </a:lnTo>
                <a:lnTo>
                  <a:pt x="10" y="44"/>
                </a:lnTo>
                <a:lnTo>
                  <a:pt x="10" y="35"/>
                </a:lnTo>
                <a:lnTo>
                  <a:pt x="0" y="18"/>
                </a:lnTo>
                <a:lnTo>
                  <a:pt x="10" y="18"/>
                </a:lnTo>
                <a:lnTo>
                  <a:pt x="20" y="18"/>
                </a:lnTo>
                <a:lnTo>
                  <a:pt x="20" y="9"/>
                </a:lnTo>
                <a:lnTo>
                  <a:pt x="30" y="9"/>
                </a:lnTo>
                <a:lnTo>
                  <a:pt x="30" y="0"/>
                </a:lnTo>
                <a:lnTo>
                  <a:pt x="50" y="9"/>
                </a:lnTo>
                <a:lnTo>
                  <a:pt x="60" y="9"/>
                </a:lnTo>
                <a:lnTo>
                  <a:pt x="90" y="9"/>
                </a:lnTo>
                <a:lnTo>
                  <a:pt x="90" y="1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29" name="Freeform 337"/>
          <p:cNvSpPr>
            <a:spLocks noChangeAspect="1"/>
          </p:cNvSpPr>
          <p:nvPr/>
        </p:nvSpPr>
        <p:spPr bwMode="auto">
          <a:xfrm>
            <a:off x="2246313" y="1482725"/>
            <a:ext cx="28575" cy="33338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0 w 20"/>
              <a:gd name="T7" fmla="*/ 2147483647 h 18"/>
              <a:gd name="T8" fmla="*/ 0 w 20"/>
              <a:gd name="T9" fmla="*/ 0 h 18"/>
              <a:gd name="T10" fmla="*/ 2147483647 w 20"/>
              <a:gd name="T11" fmla="*/ 0 h 18"/>
              <a:gd name="T12" fmla="*/ 2147483647 w 20"/>
              <a:gd name="T13" fmla="*/ 2147483647 h 18"/>
              <a:gd name="T14" fmla="*/ 2147483647 w 20"/>
              <a:gd name="T15" fmla="*/ 2147483647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"/>
              <a:gd name="T25" fmla="*/ 0 h 18"/>
              <a:gd name="T26" fmla="*/ 20 w 20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" h="18">
                <a:moveTo>
                  <a:pt x="20" y="9"/>
                </a:moveTo>
                <a:lnTo>
                  <a:pt x="20" y="18"/>
                </a:lnTo>
                <a:lnTo>
                  <a:pt x="10" y="18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0" y="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30" name="Freeform 338"/>
          <p:cNvSpPr>
            <a:spLocks noChangeAspect="1"/>
          </p:cNvSpPr>
          <p:nvPr/>
        </p:nvSpPr>
        <p:spPr bwMode="auto">
          <a:xfrm>
            <a:off x="2274888" y="1593850"/>
            <a:ext cx="25400" cy="30163"/>
          </a:xfrm>
          <a:custGeom>
            <a:avLst/>
            <a:gdLst>
              <a:gd name="T0" fmla="*/ 2147483647 w 21"/>
              <a:gd name="T1" fmla="*/ 0 h 18"/>
              <a:gd name="T2" fmla="*/ 2147483647 w 21"/>
              <a:gd name="T3" fmla="*/ 2147483647 h 18"/>
              <a:gd name="T4" fmla="*/ 2147483647 w 21"/>
              <a:gd name="T5" fmla="*/ 2147483647 h 18"/>
              <a:gd name="T6" fmla="*/ 0 w 21"/>
              <a:gd name="T7" fmla="*/ 2147483647 h 18"/>
              <a:gd name="T8" fmla="*/ 0 w 21"/>
              <a:gd name="T9" fmla="*/ 2147483647 h 18"/>
              <a:gd name="T10" fmla="*/ 0 w 21"/>
              <a:gd name="T11" fmla="*/ 0 h 18"/>
              <a:gd name="T12" fmla="*/ 2147483647 w 21"/>
              <a:gd name="T13" fmla="*/ 0 h 18"/>
              <a:gd name="T14" fmla="*/ 2147483647 w 21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"/>
              <a:gd name="T25" fmla="*/ 0 h 18"/>
              <a:gd name="T26" fmla="*/ 21 w 21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" h="18">
                <a:moveTo>
                  <a:pt x="11" y="0"/>
                </a:moveTo>
                <a:lnTo>
                  <a:pt x="21" y="9"/>
                </a:lnTo>
                <a:lnTo>
                  <a:pt x="11" y="18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  <a:lnTo>
                  <a:pt x="11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32" name="Freeform 340"/>
          <p:cNvSpPr>
            <a:spLocks noChangeAspect="1"/>
          </p:cNvSpPr>
          <p:nvPr/>
        </p:nvSpPr>
        <p:spPr bwMode="auto">
          <a:xfrm>
            <a:off x="2325688" y="1468438"/>
            <a:ext cx="25400" cy="14287"/>
          </a:xfrm>
          <a:custGeom>
            <a:avLst/>
            <a:gdLst>
              <a:gd name="T0" fmla="*/ 0 w 20"/>
              <a:gd name="T1" fmla="*/ 2147483647 h 9"/>
              <a:gd name="T2" fmla="*/ 0 w 20"/>
              <a:gd name="T3" fmla="*/ 0 h 9"/>
              <a:gd name="T4" fmla="*/ 2147483647 w 20"/>
              <a:gd name="T5" fmla="*/ 0 h 9"/>
              <a:gd name="T6" fmla="*/ 2147483647 w 20"/>
              <a:gd name="T7" fmla="*/ 2147483647 h 9"/>
              <a:gd name="T8" fmla="*/ 2147483647 w 20"/>
              <a:gd name="T9" fmla="*/ 2147483647 h 9"/>
              <a:gd name="T10" fmla="*/ 2147483647 w 20"/>
              <a:gd name="T11" fmla="*/ 2147483647 h 9"/>
              <a:gd name="T12" fmla="*/ 0 w 20"/>
              <a:gd name="T13" fmla="*/ 2147483647 h 9"/>
              <a:gd name="T14" fmla="*/ 0 w 20"/>
              <a:gd name="T15" fmla="*/ 2147483647 h 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"/>
              <a:gd name="T25" fmla="*/ 0 h 9"/>
              <a:gd name="T26" fmla="*/ 20 w 20"/>
              <a:gd name="T27" fmla="*/ 9 h 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" h="9">
                <a:moveTo>
                  <a:pt x="0" y="9"/>
                </a:moveTo>
                <a:lnTo>
                  <a:pt x="0" y="0"/>
                </a:lnTo>
                <a:lnTo>
                  <a:pt x="10" y="0"/>
                </a:lnTo>
                <a:lnTo>
                  <a:pt x="10" y="9"/>
                </a:lnTo>
                <a:lnTo>
                  <a:pt x="20" y="9"/>
                </a:lnTo>
                <a:lnTo>
                  <a:pt x="10" y="9"/>
                </a:lnTo>
                <a:lnTo>
                  <a:pt x="0" y="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34" name="Freeform 342"/>
          <p:cNvSpPr>
            <a:spLocks noChangeAspect="1"/>
          </p:cNvSpPr>
          <p:nvPr/>
        </p:nvSpPr>
        <p:spPr bwMode="auto">
          <a:xfrm>
            <a:off x="2441575" y="1593850"/>
            <a:ext cx="65088" cy="46038"/>
          </a:xfrm>
          <a:custGeom>
            <a:avLst/>
            <a:gdLst>
              <a:gd name="T0" fmla="*/ 2147483647 w 50"/>
              <a:gd name="T1" fmla="*/ 2147483647 h 27"/>
              <a:gd name="T2" fmla="*/ 2147483647 w 50"/>
              <a:gd name="T3" fmla="*/ 0 h 27"/>
              <a:gd name="T4" fmla="*/ 2147483647 w 50"/>
              <a:gd name="T5" fmla="*/ 0 h 27"/>
              <a:gd name="T6" fmla="*/ 2147483647 w 50"/>
              <a:gd name="T7" fmla="*/ 0 h 27"/>
              <a:gd name="T8" fmla="*/ 2147483647 w 50"/>
              <a:gd name="T9" fmla="*/ 2147483647 h 27"/>
              <a:gd name="T10" fmla="*/ 2147483647 w 50"/>
              <a:gd name="T11" fmla="*/ 2147483647 h 27"/>
              <a:gd name="T12" fmla="*/ 2147483647 w 50"/>
              <a:gd name="T13" fmla="*/ 2147483647 h 27"/>
              <a:gd name="T14" fmla="*/ 2147483647 w 50"/>
              <a:gd name="T15" fmla="*/ 2147483647 h 27"/>
              <a:gd name="T16" fmla="*/ 2147483647 w 50"/>
              <a:gd name="T17" fmla="*/ 2147483647 h 27"/>
              <a:gd name="T18" fmla="*/ 0 w 50"/>
              <a:gd name="T19" fmla="*/ 2147483647 h 27"/>
              <a:gd name="T20" fmla="*/ 2147483647 w 50"/>
              <a:gd name="T21" fmla="*/ 2147483647 h 27"/>
              <a:gd name="T22" fmla="*/ 2147483647 w 50"/>
              <a:gd name="T23" fmla="*/ 2147483647 h 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0"/>
              <a:gd name="T37" fmla="*/ 0 h 27"/>
              <a:gd name="T38" fmla="*/ 50 w 50"/>
              <a:gd name="T39" fmla="*/ 27 h 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0" h="27">
                <a:moveTo>
                  <a:pt x="10" y="9"/>
                </a:moveTo>
                <a:lnTo>
                  <a:pt x="10" y="0"/>
                </a:lnTo>
                <a:lnTo>
                  <a:pt x="30" y="0"/>
                </a:lnTo>
                <a:lnTo>
                  <a:pt x="40" y="0"/>
                </a:lnTo>
                <a:lnTo>
                  <a:pt x="40" y="9"/>
                </a:lnTo>
                <a:lnTo>
                  <a:pt x="50" y="18"/>
                </a:lnTo>
                <a:lnTo>
                  <a:pt x="40" y="27"/>
                </a:lnTo>
                <a:lnTo>
                  <a:pt x="30" y="27"/>
                </a:lnTo>
                <a:lnTo>
                  <a:pt x="10" y="18"/>
                </a:lnTo>
                <a:lnTo>
                  <a:pt x="0" y="18"/>
                </a:lnTo>
                <a:lnTo>
                  <a:pt x="10" y="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35" name="Freeform 343"/>
          <p:cNvSpPr>
            <a:spLocks noChangeAspect="1"/>
          </p:cNvSpPr>
          <p:nvPr/>
        </p:nvSpPr>
        <p:spPr bwMode="auto">
          <a:xfrm>
            <a:off x="2454275" y="1482725"/>
            <a:ext cx="52388" cy="17463"/>
          </a:xfrm>
          <a:custGeom>
            <a:avLst/>
            <a:gdLst>
              <a:gd name="T0" fmla="*/ 2147483647 w 40"/>
              <a:gd name="T1" fmla="*/ 0 h 9"/>
              <a:gd name="T2" fmla="*/ 2147483647 w 40"/>
              <a:gd name="T3" fmla="*/ 0 h 9"/>
              <a:gd name="T4" fmla="*/ 2147483647 w 40"/>
              <a:gd name="T5" fmla="*/ 2147483647 h 9"/>
              <a:gd name="T6" fmla="*/ 2147483647 w 40"/>
              <a:gd name="T7" fmla="*/ 2147483647 h 9"/>
              <a:gd name="T8" fmla="*/ 2147483647 w 40"/>
              <a:gd name="T9" fmla="*/ 2147483647 h 9"/>
              <a:gd name="T10" fmla="*/ 0 w 40"/>
              <a:gd name="T11" fmla="*/ 0 h 9"/>
              <a:gd name="T12" fmla="*/ 2147483647 w 40"/>
              <a:gd name="T13" fmla="*/ 0 h 9"/>
              <a:gd name="T14" fmla="*/ 2147483647 w 40"/>
              <a:gd name="T15" fmla="*/ 0 h 9"/>
              <a:gd name="T16" fmla="*/ 2147483647 w 40"/>
              <a:gd name="T17" fmla="*/ 0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9"/>
              <a:gd name="T29" fmla="*/ 40 w 40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9">
                <a:moveTo>
                  <a:pt x="30" y="0"/>
                </a:moveTo>
                <a:lnTo>
                  <a:pt x="40" y="0"/>
                </a:lnTo>
                <a:lnTo>
                  <a:pt x="40" y="9"/>
                </a:lnTo>
                <a:lnTo>
                  <a:pt x="30" y="9"/>
                </a:lnTo>
                <a:lnTo>
                  <a:pt x="20" y="9"/>
                </a:lnTo>
                <a:lnTo>
                  <a:pt x="0" y="0"/>
                </a:lnTo>
                <a:lnTo>
                  <a:pt x="20" y="0"/>
                </a:lnTo>
                <a:lnTo>
                  <a:pt x="3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36" name="Freeform 344"/>
          <p:cNvSpPr>
            <a:spLocks noChangeAspect="1"/>
          </p:cNvSpPr>
          <p:nvPr/>
        </p:nvSpPr>
        <p:spPr bwMode="auto">
          <a:xfrm>
            <a:off x="2405063" y="1422400"/>
            <a:ext cx="73025" cy="60325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0 w 60"/>
              <a:gd name="T7" fmla="*/ 2147483647 h 36"/>
              <a:gd name="T8" fmla="*/ 2147483647 w 60"/>
              <a:gd name="T9" fmla="*/ 0 h 36"/>
              <a:gd name="T10" fmla="*/ 2147483647 w 60"/>
              <a:gd name="T11" fmla="*/ 0 h 36"/>
              <a:gd name="T12" fmla="*/ 2147483647 w 60"/>
              <a:gd name="T13" fmla="*/ 2147483647 h 36"/>
              <a:gd name="T14" fmla="*/ 2147483647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2147483647 w 60"/>
              <a:gd name="T21" fmla="*/ 2147483647 h 36"/>
              <a:gd name="T22" fmla="*/ 2147483647 w 60"/>
              <a:gd name="T23" fmla="*/ 2147483647 h 36"/>
              <a:gd name="T24" fmla="*/ 2147483647 w 60"/>
              <a:gd name="T25" fmla="*/ 2147483647 h 36"/>
              <a:gd name="T26" fmla="*/ 2147483647 w 60"/>
              <a:gd name="T27" fmla="*/ 2147483647 h 36"/>
              <a:gd name="T28" fmla="*/ 2147483647 w 60"/>
              <a:gd name="T29" fmla="*/ 2147483647 h 36"/>
              <a:gd name="T30" fmla="*/ 2147483647 w 60"/>
              <a:gd name="T31" fmla="*/ 2147483647 h 36"/>
              <a:gd name="T32" fmla="*/ 2147483647 w 60"/>
              <a:gd name="T33" fmla="*/ 2147483647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0"/>
              <a:gd name="T52" fmla="*/ 0 h 36"/>
              <a:gd name="T53" fmla="*/ 60 w 60"/>
              <a:gd name="T54" fmla="*/ 36 h 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0" h="36">
                <a:moveTo>
                  <a:pt x="20" y="36"/>
                </a:moveTo>
                <a:lnTo>
                  <a:pt x="20" y="27"/>
                </a:lnTo>
                <a:lnTo>
                  <a:pt x="10" y="18"/>
                </a:lnTo>
                <a:lnTo>
                  <a:pt x="0" y="9"/>
                </a:lnTo>
                <a:lnTo>
                  <a:pt x="10" y="0"/>
                </a:lnTo>
                <a:lnTo>
                  <a:pt x="20" y="0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50" y="9"/>
                </a:lnTo>
                <a:lnTo>
                  <a:pt x="60" y="18"/>
                </a:lnTo>
                <a:lnTo>
                  <a:pt x="50" y="18"/>
                </a:lnTo>
                <a:lnTo>
                  <a:pt x="50" y="27"/>
                </a:lnTo>
                <a:lnTo>
                  <a:pt x="60" y="36"/>
                </a:lnTo>
                <a:lnTo>
                  <a:pt x="40" y="36"/>
                </a:lnTo>
                <a:lnTo>
                  <a:pt x="20" y="36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37" name="Freeform 345"/>
          <p:cNvSpPr>
            <a:spLocks noChangeAspect="1"/>
          </p:cNvSpPr>
          <p:nvPr/>
        </p:nvSpPr>
        <p:spPr bwMode="auto">
          <a:xfrm>
            <a:off x="2376488" y="1360488"/>
            <a:ext cx="28575" cy="17462"/>
          </a:xfrm>
          <a:custGeom>
            <a:avLst/>
            <a:gdLst>
              <a:gd name="T0" fmla="*/ 2147483647 w 20"/>
              <a:gd name="T1" fmla="*/ 0 h 9"/>
              <a:gd name="T2" fmla="*/ 2147483647 w 20"/>
              <a:gd name="T3" fmla="*/ 2147483647 h 9"/>
              <a:gd name="T4" fmla="*/ 2147483647 w 20"/>
              <a:gd name="T5" fmla="*/ 2147483647 h 9"/>
              <a:gd name="T6" fmla="*/ 0 w 20"/>
              <a:gd name="T7" fmla="*/ 0 h 9"/>
              <a:gd name="T8" fmla="*/ 2147483647 w 20"/>
              <a:gd name="T9" fmla="*/ 0 h 9"/>
              <a:gd name="T10" fmla="*/ 2147483647 w 20"/>
              <a:gd name="T11" fmla="*/ 0 h 9"/>
              <a:gd name="T12" fmla="*/ 2147483647 w 20"/>
              <a:gd name="T13" fmla="*/ 0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9"/>
              <a:gd name="T23" fmla="*/ 20 w 20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9">
                <a:moveTo>
                  <a:pt x="20" y="0"/>
                </a:moveTo>
                <a:lnTo>
                  <a:pt x="20" y="9"/>
                </a:lnTo>
                <a:lnTo>
                  <a:pt x="10" y="9"/>
                </a:ln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39" name="Freeform 347"/>
          <p:cNvSpPr>
            <a:spLocks noChangeAspect="1"/>
          </p:cNvSpPr>
          <p:nvPr/>
        </p:nvSpPr>
        <p:spPr bwMode="auto">
          <a:xfrm>
            <a:off x="2843213" y="1933575"/>
            <a:ext cx="38100" cy="31750"/>
          </a:xfrm>
          <a:custGeom>
            <a:avLst/>
            <a:gdLst>
              <a:gd name="T0" fmla="*/ 2147483647 w 30"/>
              <a:gd name="T1" fmla="*/ 2147483647 h 18"/>
              <a:gd name="T2" fmla="*/ 2147483647 w 30"/>
              <a:gd name="T3" fmla="*/ 2147483647 h 18"/>
              <a:gd name="T4" fmla="*/ 0 w 30"/>
              <a:gd name="T5" fmla="*/ 2147483647 h 18"/>
              <a:gd name="T6" fmla="*/ 0 w 30"/>
              <a:gd name="T7" fmla="*/ 2147483647 h 18"/>
              <a:gd name="T8" fmla="*/ 0 w 30"/>
              <a:gd name="T9" fmla="*/ 0 h 18"/>
              <a:gd name="T10" fmla="*/ 2147483647 w 30"/>
              <a:gd name="T11" fmla="*/ 0 h 18"/>
              <a:gd name="T12" fmla="*/ 2147483647 w 30"/>
              <a:gd name="T13" fmla="*/ 2147483647 h 18"/>
              <a:gd name="T14" fmla="*/ 2147483647 w 30"/>
              <a:gd name="T15" fmla="*/ 2147483647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"/>
              <a:gd name="T25" fmla="*/ 0 h 18"/>
              <a:gd name="T26" fmla="*/ 30 w 30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" h="18">
                <a:moveTo>
                  <a:pt x="30" y="9"/>
                </a:moveTo>
                <a:lnTo>
                  <a:pt x="10" y="18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  <a:lnTo>
                  <a:pt x="20" y="0"/>
                </a:lnTo>
                <a:lnTo>
                  <a:pt x="30" y="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40" name="Freeform 348"/>
          <p:cNvSpPr>
            <a:spLocks noChangeAspect="1"/>
          </p:cNvSpPr>
          <p:nvPr/>
        </p:nvSpPr>
        <p:spPr bwMode="auto">
          <a:xfrm>
            <a:off x="2752725" y="1685925"/>
            <a:ext cx="103188" cy="46038"/>
          </a:xfrm>
          <a:custGeom>
            <a:avLst/>
            <a:gdLst>
              <a:gd name="T0" fmla="*/ 2147483647 w 80"/>
              <a:gd name="T1" fmla="*/ 2147483647 h 26"/>
              <a:gd name="T2" fmla="*/ 2147483647 w 80"/>
              <a:gd name="T3" fmla="*/ 2147483647 h 26"/>
              <a:gd name="T4" fmla="*/ 2147483647 w 80"/>
              <a:gd name="T5" fmla="*/ 2147483647 h 26"/>
              <a:gd name="T6" fmla="*/ 2147483647 w 80"/>
              <a:gd name="T7" fmla="*/ 2147483647 h 26"/>
              <a:gd name="T8" fmla="*/ 0 w 80"/>
              <a:gd name="T9" fmla="*/ 2147483647 h 26"/>
              <a:gd name="T10" fmla="*/ 0 w 80"/>
              <a:gd name="T11" fmla="*/ 0 h 26"/>
              <a:gd name="T12" fmla="*/ 2147483647 w 80"/>
              <a:gd name="T13" fmla="*/ 0 h 26"/>
              <a:gd name="T14" fmla="*/ 2147483647 w 80"/>
              <a:gd name="T15" fmla="*/ 0 h 26"/>
              <a:gd name="T16" fmla="*/ 2147483647 w 80"/>
              <a:gd name="T17" fmla="*/ 0 h 26"/>
              <a:gd name="T18" fmla="*/ 2147483647 w 80"/>
              <a:gd name="T19" fmla="*/ 0 h 26"/>
              <a:gd name="T20" fmla="*/ 2147483647 w 80"/>
              <a:gd name="T21" fmla="*/ 2147483647 h 26"/>
              <a:gd name="T22" fmla="*/ 2147483647 w 80"/>
              <a:gd name="T23" fmla="*/ 2147483647 h 26"/>
              <a:gd name="T24" fmla="*/ 2147483647 w 80"/>
              <a:gd name="T25" fmla="*/ 2147483647 h 26"/>
              <a:gd name="T26" fmla="*/ 2147483647 w 80"/>
              <a:gd name="T27" fmla="*/ 2147483647 h 26"/>
              <a:gd name="T28" fmla="*/ 2147483647 w 80"/>
              <a:gd name="T29" fmla="*/ 2147483647 h 26"/>
              <a:gd name="T30" fmla="*/ 2147483647 w 80"/>
              <a:gd name="T31" fmla="*/ 2147483647 h 26"/>
              <a:gd name="T32" fmla="*/ 2147483647 w 80"/>
              <a:gd name="T33" fmla="*/ 2147483647 h 26"/>
              <a:gd name="T34" fmla="*/ 2147483647 w 80"/>
              <a:gd name="T35" fmla="*/ 2147483647 h 26"/>
              <a:gd name="T36" fmla="*/ 2147483647 w 80"/>
              <a:gd name="T37" fmla="*/ 2147483647 h 26"/>
              <a:gd name="T38" fmla="*/ 2147483647 w 80"/>
              <a:gd name="T39" fmla="*/ 2147483647 h 2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0"/>
              <a:gd name="T61" fmla="*/ 0 h 26"/>
              <a:gd name="T62" fmla="*/ 80 w 80"/>
              <a:gd name="T63" fmla="*/ 26 h 2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0" h="26">
                <a:moveTo>
                  <a:pt x="30" y="26"/>
                </a:moveTo>
                <a:lnTo>
                  <a:pt x="20" y="26"/>
                </a:lnTo>
                <a:lnTo>
                  <a:pt x="20" y="17"/>
                </a:lnTo>
                <a:lnTo>
                  <a:pt x="10" y="8"/>
                </a:lnTo>
                <a:lnTo>
                  <a:pt x="0" y="8"/>
                </a:lnTo>
                <a:lnTo>
                  <a:pt x="0" y="0"/>
                </a:lnTo>
                <a:lnTo>
                  <a:pt x="10" y="0"/>
                </a:lnTo>
                <a:lnTo>
                  <a:pt x="30" y="0"/>
                </a:lnTo>
                <a:lnTo>
                  <a:pt x="40" y="0"/>
                </a:lnTo>
                <a:lnTo>
                  <a:pt x="60" y="0"/>
                </a:lnTo>
                <a:lnTo>
                  <a:pt x="70" y="8"/>
                </a:lnTo>
                <a:lnTo>
                  <a:pt x="80" y="17"/>
                </a:lnTo>
                <a:lnTo>
                  <a:pt x="70" y="17"/>
                </a:lnTo>
                <a:lnTo>
                  <a:pt x="70" y="26"/>
                </a:lnTo>
                <a:lnTo>
                  <a:pt x="60" y="26"/>
                </a:lnTo>
                <a:lnTo>
                  <a:pt x="50" y="17"/>
                </a:lnTo>
                <a:lnTo>
                  <a:pt x="50" y="26"/>
                </a:lnTo>
                <a:lnTo>
                  <a:pt x="40" y="26"/>
                </a:lnTo>
                <a:lnTo>
                  <a:pt x="30" y="26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41" name="Freeform 349"/>
          <p:cNvSpPr>
            <a:spLocks noChangeAspect="1"/>
          </p:cNvSpPr>
          <p:nvPr/>
        </p:nvSpPr>
        <p:spPr bwMode="auto">
          <a:xfrm>
            <a:off x="2881313" y="1933575"/>
            <a:ext cx="25400" cy="12700"/>
          </a:xfrm>
          <a:custGeom>
            <a:avLst/>
            <a:gdLst>
              <a:gd name="T0" fmla="*/ 2147483647 w 21"/>
              <a:gd name="T1" fmla="*/ 2147483647 h 9"/>
              <a:gd name="T2" fmla="*/ 0 w 21"/>
              <a:gd name="T3" fmla="*/ 2147483647 h 9"/>
              <a:gd name="T4" fmla="*/ 0 w 21"/>
              <a:gd name="T5" fmla="*/ 0 h 9"/>
              <a:gd name="T6" fmla="*/ 2147483647 w 21"/>
              <a:gd name="T7" fmla="*/ 0 h 9"/>
              <a:gd name="T8" fmla="*/ 2147483647 w 21"/>
              <a:gd name="T9" fmla="*/ 2147483647 h 9"/>
              <a:gd name="T10" fmla="*/ 2147483647 w 21"/>
              <a:gd name="T11" fmla="*/ 2147483647 h 9"/>
              <a:gd name="T12" fmla="*/ 2147483647 w 21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"/>
              <a:gd name="T22" fmla="*/ 0 h 9"/>
              <a:gd name="T23" fmla="*/ 21 w 21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" h="9">
                <a:moveTo>
                  <a:pt x="10" y="9"/>
                </a:move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1" y="9"/>
                </a:lnTo>
                <a:lnTo>
                  <a:pt x="10" y="9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42" name="Freeform 350"/>
          <p:cNvSpPr>
            <a:spLocks noChangeAspect="1"/>
          </p:cNvSpPr>
          <p:nvPr/>
        </p:nvSpPr>
        <p:spPr bwMode="auto">
          <a:xfrm>
            <a:off x="2790825" y="1885950"/>
            <a:ext cx="11113" cy="1588"/>
          </a:xfrm>
          <a:custGeom>
            <a:avLst/>
            <a:gdLst>
              <a:gd name="T0" fmla="*/ 0 w 10"/>
              <a:gd name="T1" fmla="*/ 0 h 1"/>
              <a:gd name="T2" fmla="*/ 2147483647 w 10"/>
              <a:gd name="T3" fmla="*/ 0 h 1"/>
              <a:gd name="T4" fmla="*/ 0 w 10"/>
              <a:gd name="T5" fmla="*/ 0 h 1"/>
              <a:gd name="T6" fmla="*/ 0 w 10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"/>
              <a:gd name="T14" fmla="*/ 10 w 10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">
                <a:moveTo>
                  <a:pt x="0" y="0"/>
                </a:move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15446" name="Freeform 354"/>
          <p:cNvSpPr>
            <a:spLocks noChangeAspect="1"/>
          </p:cNvSpPr>
          <p:nvPr/>
        </p:nvSpPr>
        <p:spPr bwMode="auto">
          <a:xfrm>
            <a:off x="3268663" y="1839913"/>
            <a:ext cx="65087" cy="46037"/>
          </a:xfrm>
          <a:custGeom>
            <a:avLst/>
            <a:gdLst>
              <a:gd name="T0" fmla="*/ 2147483647 w 50"/>
              <a:gd name="T1" fmla="*/ 2147483647 h 27"/>
              <a:gd name="T2" fmla="*/ 2147483647 w 50"/>
              <a:gd name="T3" fmla="*/ 2147483647 h 27"/>
              <a:gd name="T4" fmla="*/ 0 w 50"/>
              <a:gd name="T5" fmla="*/ 2147483647 h 27"/>
              <a:gd name="T6" fmla="*/ 0 w 50"/>
              <a:gd name="T7" fmla="*/ 0 h 27"/>
              <a:gd name="T8" fmla="*/ 2147483647 w 50"/>
              <a:gd name="T9" fmla="*/ 0 h 27"/>
              <a:gd name="T10" fmla="*/ 2147483647 w 50"/>
              <a:gd name="T11" fmla="*/ 0 h 27"/>
              <a:gd name="T12" fmla="*/ 2147483647 w 50"/>
              <a:gd name="T13" fmla="*/ 0 h 27"/>
              <a:gd name="T14" fmla="*/ 2147483647 w 50"/>
              <a:gd name="T15" fmla="*/ 2147483647 h 27"/>
              <a:gd name="T16" fmla="*/ 2147483647 w 50"/>
              <a:gd name="T17" fmla="*/ 2147483647 h 27"/>
              <a:gd name="T18" fmla="*/ 2147483647 w 50"/>
              <a:gd name="T19" fmla="*/ 2147483647 h 27"/>
              <a:gd name="T20" fmla="*/ 2147483647 w 50"/>
              <a:gd name="T21" fmla="*/ 2147483647 h 27"/>
              <a:gd name="T22" fmla="*/ 2147483647 w 50"/>
              <a:gd name="T23" fmla="*/ 2147483647 h 27"/>
              <a:gd name="T24" fmla="*/ 2147483647 w 50"/>
              <a:gd name="T25" fmla="*/ 2147483647 h 2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"/>
              <a:gd name="T40" fmla="*/ 0 h 27"/>
              <a:gd name="T41" fmla="*/ 50 w 50"/>
              <a:gd name="T42" fmla="*/ 27 h 2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" h="27">
                <a:moveTo>
                  <a:pt x="10" y="27"/>
                </a:moveTo>
                <a:lnTo>
                  <a:pt x="10" y="18"/>
                </a:lnTo>
                <a:lnTo>
                  <a:pt x="0" y="9"/>
                </a:lnTo>
                <a:lnTo>
                  <a:pt x="0" y="0"/>
                </a:lnTo>
                <a:lnTo>
                  <a:pt x="10" y="0"/>
                </a:lnTo>
                <a:lnTo>
                  <a:pt x="20" y="0"/>
                </a:lnTo>
                <a:lnTo>
                  <a:pt x="30" y="0"/>
                </a:lnTo>
                <a:lnTo>
                  <a:pt x="50" y="9"/>
                </a:lnTo>
                <a:lnTo>
                  <a:pt x="40" y="18"/>
                </a:lnTo>
                <a:lnTo>
                  <a:pt x="30" y="27"/>
                </a:lnTo>
                <a:lnTo>
                  <a:pt x="20" y="27"/>
                </a:lnTo>
                <a:lnTo>
                  <a:pt x="10" y="27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endParaRPr lang="zh-CN" altLang="en-US" sz="1200"/>
          </a:p>
        </p:txBody>
      </p:sp>
      <p:sp>
        <p:nvSpPr>
          <p:cNvPr id="354" name="Freeform 355"/>
          <p:cNvSpPr>
            <a:spLocks noChangeAspect="1"/>
          </p:cNvSpPr>
          <p:nvPr/>
        </p:nvSpPr>
        <p:spPr bwMode="auto">
          <a:xfrm>
            <a:off x="3983038" y="1593850"/>
            <a:ext cx="49212" cy="30163"/>
          </a:xfrm>
          <a:custGeom>
            <a:avLst/>
            <a:gdLst>
              <a:gd name="T0" fmla="*/ 3 w 40"/>
              <a:gd name="T1" fmla="*/ 18 h 18"/>
              <a:gd name="T2" fmla="*/ 3 w 40"/>
              <a:gd name="T3" fmla="*/ 9 h 18"/>
              <a:gd name="T4" fmla="*/ 0 w 40"/>
              <a:gd name="T5" fmla="*/ 9 h 18"/>
              <a:gd name="T6" fmla="*/ 3 w 40"/>
              <a:gd name="T7" fmla="*/ 9 h 18"/>
              <a:gd name="T8" fmla="*/ 3 w 40"/>
              <a:gd name="T9" fmla="*/ 0 h 18"/>
              <a:gd name="T10" fmla="*/ 7 w 40"/>
              <a:gd name="T11" fmla="*/ 0 h 18"/>
              <a:gd name="T12" fmla="*/ 7 w 40"/>
              <a:gd name="T13" fmla="*/ 9 h 18"/>
              <a:gd name="T14" fmla="*/ 9 w 40"/>
              <a:gd name="T15" fmla="*/ 9 h 18"/>
              <a:gd name="T16" fmla="*/ 13 w 40"/>
              <a:gd name="T17" fmla="*/ 9 h 18"/>
              <a:gd name="T18" fmla="*/ 9 w 40"/>
              <a:gd name="T19" fmla="*/ 9 h 18"/>
              <a:gd name="T20" fmla="*/ 7 w 40"/>
              <a:gd name="T21" fmla="*/ 18 h 18"/>
              <a:gd name="T22" fmla="*/ 3 w 40"/>
              <a:gd name="T23" fmla="*/ 18 h 18"/>
              <a:gd name="T24" fmla="*/ 3 w 40"/>
              <a:gd name="T25" fmla="*/ 18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"/>
              <a:gd name="T40" fmla="*/ 0 h 18"/>
              <a:gd name="T41" fmla="*/ 40 w 40"/>
              <a:gd name="T42" fmla="*/ 18 h 1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" h="18">
                <a:moveTo>
                  <a:pt x="10" y="18"/>
                </a:moveTo>
                <a:lnTo>
                  <a:pt x="10" y="9"/>
                </a:lnTo>
                <a:lnTo>
                  <a:pt x="0" y="9"/>
                </a:lnTo>
                <a:lnTo>
                  <a:pt x="10" y="9"/>
                </a:lnTo>
                <a:lnTo>
                  <a:pt x="10" y="0"/>
                </a:lnTo>
                <a:lnTo>
                  <a:pt x="20" y="0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30" y="9"/>
                </a:lnTo>
                <a:lnTo>
                  <a:pt x="20" y="18"/>
                </a:lnTo>
                <a:lnTo>
                  <a:pt x="10" y="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55" name="Freeform 356"/>
          <p:cNvSpPr>
            <a:spLocks noChangeAspect="1"/>
          </p:cNvSpPr>
          <p:nvPr/>
        </p:nvSpPr>
        <p:spPr bwMode="auto">
          <a:xfrm>
            <a:off x="3983038" y="1593850"/>
            <a:ext cx="49212" cy="30163"/>
          </a:xfrm>
          <a:custGeom>
            <a:avLst/>
            <a:gdLst>
              <a:gd name="T0" fmla="*/ 3 w 40"/>
              <a:gd name="T1" fmla="*/ 18 h 18"/>
              <a:gd name="T2" fmla="*/ 3 w 40"/>
              <a:gd name="T3" fmla="*/ 9 h 18"/>
              <a:gd name="T4" fmla="*/ 0 w 40"/>
              <a:gd name="T5" fmla="*/ 9 h 18"/>
              <a:gd name="T6" fmla="*/ 3 w 40"/>
              <a:gd name="T7" fmla="*/ 9 h 18"/>
              <a:gd name="T8" fmla="*/ 3 w 40"/>
              <a:gd name="T9" fmla="*/ 0 h 18"/>
              <a:gd name="T10" fmla="*/ 7 w 40"/>
              <a:gd name="T11" fmla="*/ 0 h 18"/>
              <a:gd name="T12" fmla="*/ 7 w 40"/>
              <a:gd name="T13" fmla="*/ 9 h 18"/>
              <a:gd name="T14" fmla="*/ 9 w 40"/>
              <a:gd name="T15" fmla="*/ 9 h 18"/>
              <a:gd name="T16" fmla="*/ 13 w 40"/>
              <a:gd name="T17" fmla="*/ 9 h 18"/>
              <a:gd name="T18" fmla="*/ 9 w 40"/>
              <a:gd name="T19" fmla="*/ 9 h 18"/>
              <a:gd name="T20" fmla="*/ 7 w 40"/>
              <a:gd name="T21" fmla="*/ 18 h 18"/>
              <a:gd name="T22" fmla="*/ 3 w 40"/>
              <a:gd name="T23" fmla="*/ 18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"/>
              <a:gd name="T37" fmla="*/ 0 h 18"/>
              <a:gd name="T38" fmla="*/ 40 w 40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" h="18">
                <a:moveTo>
                  <a:pt x="10" y="18"/>
                </a:moveTo>
                <a:lnTo>
                  <a:pt x="10" y="9"/>
                </a:lnTo>
                <a:lnTo>
                  <a:pt x="0" y="9"/>
                </a:lnTo>
                <a:lnTo>
                  <a:pt x="10" y="9"/>
                </a:lnTo>
                <a:lnTo>
                  <a:pt x="10" y="0"/>
                </a:lnTo>
                <a:lnTo>
                  <a:pt x="20" y="0"/>
                </a:lnTo>
                <a:lnTo>
                  <a:pt x="20" y="9"/>
                </a:lnTo>
                <a:lnTo>
                  <a:pt x="30" y="9"/>
                </a:lnTo>
                <a:lnTo>
                  <a:pt x="40" y="9"/>
                </a:lnTo>
                <a:lnTo>
                  <a:pt x="30" y="9"/>
                </a:lnTo>
                <a:lnTo>
                  <a:pt x="20" y="18"/>
                </a:lnTo>
                <a:lnTo>
                  <a:pt x="10" y="18"/>
                </a:ln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160" name="Freeform 160"/>
          <p:cNvSpPr>
            <a:spLocks noChangeAspect="1"/>
          </p:cNvSpPr>
          <p:nvPr/>
        </p:nvSpPr>
        <p:spPr bwMode="auto">
          <a:xfrm>
            <a:off x="4049713" y="3449638"/>
            <a:ext cx="14287" cy="15875"/>
          </a:xfrm>
          <a:custGeom>
            <a:avLst/>
            <a:gdLst>
              <a:gd name="T0" fmla="*/ 0 w 9"/>
              <a:gd name="T1" fmla="*/ 0 h 9"/>
              <a:gd name="T2" fmla="*/ 0 w 9"/>
              <a:gd name="T3" fmla="*/ 0 h 9"/>
              <a:gd name="T4" fmla="*/ 0 w 9"/>
              <a:gd name="T5" fmla="*/ 8 h 9"/>
              <a:gd name="T6" fmla="*/ 16 w 9"/>
              <a:gd name="T7" fmla="*/ 0 h 9"/>
              <a:gd name="T8" fmla="*/ 0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0" y="0"/>
                </a:moveTo>
                <a:lnTo>
                  <a:pt x="0" y="0"/>
                </a:lnTo>
                <a:lnTo>
                  <a:pt x="0" y="8"/>
                </a:lnTo>
                <a:lnTo>
                  <a:pt x="8" y="0"/>
                </a:lnTo>
                <a:lnTo>
                  <a:pt x="0" y="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161" name="Line 161"/>
          <p:cNvSpPr>
            <a:spLocks noChangeAspect="1" noChangeShapeType="1"/>
          </p:cNvSpPr>
          <p:nvPr/>
        </p:nvSpPr>
        <p:spPr bwMode="auto">
          <a:xfrm flipV="1">
            <a:off x="4111625" y="3449638"/>
            <a:ext cx="0" cy="26987"/>
          </a:xfrm>
          <a:prstGeom prst="lin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it-IT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60" name="Freeform 361"/>
          <p:cNvSpPr>
            <a:spLocks noChangeAspect="1"/>
          </p:cNvSpPr>
          <p:nvPr/>
        </p:nvSpPr>
        <p:spPr bwMode="auto">
          <a:xfrm>
            <a:off x="4100513" y="3449638"/>
            <a:ext cx="12700" cy="15875"/>
          </a:xfrm>
          <a:custGeom>
            <a:avLst/>
            <a:gdLst>
              <a:gd name="T0" fmla="*/ 8 w 9"/>
              <a:gd name="T1" fmla="*/ 0 h 9"/>
              <a:gd name="T2" fmla="*/ 8 w 9"/>
              <a:gd name="T3" fmla="*/ 0 h 9"/>
              <a:gd name="T4" fmla="*/ 0 w 9"/>
              <a:gd name="T5" fmla="*/ 8 h 9"/>
              <a:gd name="T6" fmla="*/ 8 w 9"/>
              <a:gd name="T7" fmla="*/ 8 h 9"/>
              <a:gd name="T8" fmla="*/ 8 w 9"/>
              <a:gd name="T9" fmla="*/ 0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9"/>
              <a:gd name="T17" fmla="*/ 9 w 9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9">
                <a:moveTo>
                  <a:pt x="8" y="0"/>
                </a:moveTo>
                <a:lnTo>
                  <a:pt x="8" y="0"/>
                </a:lnTo>
                <a:lnTo>
                  <a:pt x="0" y="8"/>
                </a:lnTo>
                <a:lnTo>
                  <a:pt x="8" y="8"/>
                </a:lnTo>
                <a:lnTo>
                  <a:pt x="8" y="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Ins="18288"/>
          <a:lstStyle/>
          <a:p>
            <a:pPr>
              <a:defRPr/>
            </a:pPr>
            <a:endParaRPr lang="zh-CN" altLang="en-US" sz="1200">
              <a:latin typeface="Arial" pitchFamily="34" charset="0"/>
              <a:ea typeface="SimSun" pitchFamily="2" charset="-122"/>
            </a:endParaRPr>
          </a:p>
        </p:txBody>
      </p:sp>
      <p:cxnSp>
        <p:nvCxnSpPr>
          <p:cNvPr id="387" name="Connettore 1 394"/>
          <p:cNvCxnSpPr/>
          <p:nvPr/>
        </p:nvCxnSpPr>
        <p:spPr bwMode="auto">
          <a:xfrm rot="5400000" flipH="1" flipV="1">
            <a:off x="4751388" y="1965325"/>
            <a:ext cx="320675" cy="11779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78" name="灯片编号占位符 40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31ADCDF-9390-4132-969E-2102E0D9D846}" type="slidenum">
              <a:rPr lang="en-GB" altLang="zh-CN" sz="1200" smtClean="0">
                <a:latin typeface="Arial" charset="0"/>
                <a:cs typeface="Arial" charset="0"/>
              </a:rPr>
              <a:pPr/>
              <a:t>9</a:t>
            </a:fld>
            <a:endParaRPr lang="en-GB" altLang="zh-CN" sz="1200" smtClean="0">
              <a:latin typeface="Arial" charset="0"/>
              <a:cs typeface="Arial" charset="0"/>
            </a:endParaRPr>
          </a:p>
        </p:txBody>
      </p:sp>
      <p:sp>
        <p:nvSpPr>
          <p:cNvPr id="15479" name="Titolo 1" descr="Text Box: Title"/>
          <p:cNvSpPr txBox="1">
            <a:spLocks/>
          </p:cNvSpPr>
          <p:nvPr/>
        </p:nvSpPr>
        <p:spPr bwMode="auto">
          <a:xfrm>
            <a:off x="142874" y="642917"/>
            <a:ext cx="5357819" cy="59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728663" eaLnBrk="0" hangingPunct="0">
              <a:lnSpc>
                <a:spcPct val="95000"/>
              </a:lnSpc>
            </a:pPr>
            <a:r>
              <a:rPr lang="ru-RU" altLang="zh-CN" sz="2800" dirty="0" smtClean="0">
                <a:solidFill>
                  <a:srgbClr val="000099"/>
                </a:solidFill>
                <a:latin typeface="Impact" pitchFamily="34" charset="0"/>
              </a:rPr>
              <a:t>Глобальная система </a:t>
            </a:r>
            <a:r>
              <a:rPr lang="en-US" altLang="zh-CN" sz="2800" dirty="0" smtClean="0">
                <a:solidFill>
                  <a:srgbClr val="000099"/>
                </a:solidFill>
                <a:latin typeface="Impact" pitchFamily="34" charset="0"/>
              </a:rPr>
              <a:t>ZOOMLION</a:t>
            </a:r>
            <a:endParaRPr lang="it-IT" altLang="zh-CN" sz="2800" dirty="0">
              <a:solidFill>
                <a:srgbClr val="000099"/>
              </a:solidFill>
              <a:latin typeface="Impact" pitchFamily="34" charset="0"/>
              <a:ea typeface="黑体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7544" y="1236663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44" y="1521991"/>
            <a:ext cx="8072437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05" y="5445224"/>
            <a:ext cx="41449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GALDAYON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GALDAYONE" val="True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LO CIFA-ZOOMLION">
  <a:themeElements>
    <a:clrScheme name="3_FlysheetAndBody 4">
      <a:dk1>
        <a:srgbClr val="000000"/>
      </a:dk1>
      <a:lt1>
        <a:srgbClr val="FFFFFF"/>
      </a:lt1>
      <a:dk2>
        <a:srgbClr val="6699CC"/>
      </a:dk2>
      <a:lt2>
        <a:srgbClr val="C6C5C5"/>
      </a:lt2>
      <a:accent1>
        <a:srgbClr val="C6C5C5"/>
      </a:accent1>
      <a:accent2>
        <a:srgbClr val="EC8623"/>
      </a:accent2>
      <a:accent3>
        <a:srgbClr val="FFFFFF"/>
      </a:accent3>
      <a:accent4>
        <a:srgbClr val="000000"/>
      </a:accent4>
      <a:accent5>
        <a:srgbClr val="DFDFDF"/>
      </a:accent5>
      <a:accent6>
        <a:srgbClr val="D6791F"/>
      </a:accent6>
      <a:hlink>
        <a:srgbClr val="F9EE5A"/>
      </a:hlink>
      <a:folHlink>
        <a:srgbClr val="52BEEC"/>
      </a:folHlink>
    </a:clrScheme>
    <a:fontScheme name="3_FlysheetAnd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FlysheetAndBody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FlysheetAndBody 2">
        <a:dk1>
          <a:srgbClr val="C8C1BC"/>
        </a:dk1>
        <a:lt1>
          <a:srgbClr val="FFFFFF"/>
        </a:lt1>
        <a:dk2>
          <a:srgbClr val="003560"/>
        </a:dk2>
        <a:lt2>
          <a:srgbClr val="7898B3"/>
        </a:lt2>
        <a:accent1>
          <a:srgbClr val="255B89"/>
        </a:accent1>
        <a:accent2>
          <a:srgbClr val="91867E"/>
        </a:accent2>
        <a:accent3>
          <a:srgbClr val="AAAEB6"/>
        </a:accent3>
        <a:accent4>
          <a:srgbClr val="DADADA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FlysheetAndBody 3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EC8623"/>
        </a:accent1>
        <a:accent2>
          <a:srgbClr val="F9EE5A"/>
        </a:accent2>
        <a:accent3>
          <a:srgbClr val="FFFFFF"/>
        </a:accent3>
        <a:accent4>
          <a:srgbClr val="000000"/>
        </a:accent4>
        <a:accent5>
          <a:srgbClr val="F4C3AC"/>
        </a:accent5>
        <a:accent6>
          <a:srgbClr val="E2D851"/>
        </a:accent6>
        <a:hlink>
          <a:srgbClr val="FF5B00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FlysheetAndBody 4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F9EE5A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ZOOMLION-CIFA">
  <a:themeElements>
    <a:clrScheme name="ZOOMLION-CIFA 4">
      <a:dk1>
        <a:srgbClr val="000000"/>
      </a:dk1>
      <a:lt1>
        <a:srgbClr val="FFFFFF"/>
      </a:lt1>
      <a:dk2>
        <a:srgbClr val="6699CC"/>
      </a:dk2>
      <a:lt2>
        <a:srgbClr val="C6C5C5"/>
      </a:lt2>
      <a:accent1>
        <a:srgbClr val="C6C5C5"/>
      </a:accent1>
      <a:accent2>
        <a:srgbClr val="EC8623"/>
      </a:accent2>
      <a:accent3>
        <a:srgbClr val="FFFFFF"/>
      </a:accent3>
      <a:accent4>
        <a:srgbClr val="000000"/>
      </a:accent4>
      <a:accent5>
        <a:srgbClr val="DFDFDF"/>
      </a:accent5>
      <a:accent6>
        <a:srgbClr val="D6791F"/>
      </a:accent6>
      <a:hlink>
        <a:srgbClr val="F9EE5A"/>
      </a:hlink>
      <a:folHlink>
        <a:srgbClr val="52BEEC"/>
      </a:folHlink>
    </a:clrScheme>
    <a:fontScheme name="ZOOMLION-CI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沉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ZOOMLION-CIFA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OOMLION-CIFA 2">
        <a:dk1>
          <a:srgbClr val="C8C1BC"/>
        </a:dk1>
        <a:lt1>
          <a:srgbClr val="FFFFFF"/>
        </a:lt1>
        <a:dk2>
          <a:srgbClr val="003560"/>
        </a:dk2>
        <a:lt2>
          <a:srgbClr val="7898B3"/>
        </a:lt2>
        <a:accent1>
          <a:srgbClr val="255B89"/>
        </a:accent1>
        <a:accent2>
          <a:srgbClr val="91867E"/>
        </a:accent2>
        <a:accent3>
          <a:srgbClr val="AAAEB6"/>
        </a:accent3>
        <a:accent4>
          <a:srgbClr val="DADADA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OOMLION-CIFA 3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EC8623"/>
        </a:accent1>
        <a:accent2>
          <a:srgbClr val="F9EE5A"/>
        </a:accent2>
        <a:accent3>
          <a:srgbClr val="FFFFFF"/>
        </a:accent3>
        <a:accent4>
          <a:srgbClr val="000000"/>
        </a:accent4>
        <a:accent5>
          <a:srgbClr val="F4C3AC"/>
        </a:accent5>
        <a:accent6>
          <a:srgbClr val="E2D851"/>
        </a:accent6>
        <a:hlink>
          <a:srgbClr val="FF5B00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OOMLION-CIFA 4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F9EE5A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FlysheetAndBody">
  <a:themeElements>
    <a:clrScheme name="4_FlysheetAndBody 4">
      <a:dk1>
        <a:srgbClr val="000000"/>
      </a:dk1>
      <a:lt1>
        <a:srgbClr val="FFFFFF"/>
      </a:lt1>
      <a:dk2>
        <a:srgbClr val="6699CC"/>
      </a:dk2>
      <a:lt2>
        <a:srgbClr val="C6C5C5"/>
      </a:lt2>
      <a:accent1>
        <a:srgbClr val="C6C5C5"/>
      </a:accent1>
      <a:accent2>
        <a:srgbClr val="EC8623"/>
      </a:accent2>
      <a:accent3>
        <a:srgbClr val="FFFFFF"/>
      </a:accent3>
      <a:accent4>
        <a:srgbClr val="000000"/>
      </a:accent4>
      <a:accent5>
        <a:srgbClr val="DFDFDF"/>
      </a:accent5>
      <a:accent6>
        <a:srgbClr val="D6791F"/>
      </a:accent6>
      <a:hlink>
        <a:srgbClr val="F9EE5A"/>
      </a:hlink>
      <a:folHlink>
        <a:srgbClr val="52BEEC"/>
      </a:folHlink>
    </a:clrScheme>
    <a:fontScheme name="4_FlysheetAnd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FlysheetAndBody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FlysheetAndBody 2">
        <a:dk1>
          <a:srgbClr val="C8C1BC"/>
        </a:dk1>
        <a:lt1>
          <a:srgbClr val="FFFFFF"/>
        </a:lt1>
        <a:dk2>
          <a:srgbClr val="003560"/>
        </a:dk2>
        <a:lt2>
          <a:srgbClr val="7898B3"/>
        </a:lt2>
        <a:accent1>
          <a:srgbClr val="255B89"/>
        </a:accent1>
        <a:accent2>
          <a:srgbClr val="91867E"/>
        </a:accent2>
        <a:accent3>
          <a:srgbClr val="AAAEB6"/>
        </a:accent3>
        <a:accent4>
          <a:srgbClr val="DADADA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FlysheetAndBody 3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EC8623"/>
        </a:accent1>
        <a:accent2>
          <a:srgbClr val="F9EE5A"/>
        </a:accent2>
        <a:accent3>
          <a:srgbClr val="FFFFFF"/>
        </a:accent3>
        <a:accent4>
          <a:srgbClr val="000000"/>
        </a:accent4>
        <a:accent5>
          <a:srgbClr val="F4C3AC"/>
        </a:accent5>
        <a:accent6>
          <a:srgbClr val="E2D851"/>
        </a:accent6>
        <a:hlink>
          <a:srgbClr val="FF5B00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FlysheetAndBody 4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F9EE5A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FlysheetAndBody">
  <a:themeElements>
    <a:clrScheme name="5_FlysheetAndBody 4">
      <a:dk1>
        <a:srgbClr val="000000"/>
      </a:dk1>
      <a:lt1>
        <a:srgbClr val="FFFFFF"/>
      </a:lt1>
      <a:dk2>
        <a:srgbClr val="6699CC"/>
      </a:dk2>
      <a:lt2>
        <a:srgbClr val="C6C5C5"/>
      </a:lt2>
      <a:accent1>
        <a:srgbClr val="C6C5C5"/>
      </a:accent1>
      <a:accent2>
        <a:srgbClr val="EC8623"/>
      </a:accent2>
      <a:accent3>
        <a:srgbClr val="FFFFFF"/>
      </a:accent3>
      <a:accent4>
        <a:srgbClr val="000000"/>
      </a:accent4>
      <a:accent5>
        <a:srgbClr val="DFDFDF"/>
      </a:accent5>
      <a:accent6>
        <a:srgbClr val="D6791F"/>
      </a:accent6>
      <a:hlink>
        <a:srgbClr val="F9EE5A"/>
      </a:hlink>
      <a:folHlink>
        <a:srgbClr val="52BEEC"/>
      </a:folHlink>
    </a:clrScheme>
    <a:fontScheme name="5_FlysheetAnd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FlysheetAndBody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FlysheetAndBody 2">
        <a:dk1>
          <a:srgbClr val="C8C1BC"/>
        </a:dk1>
        <a:lt1>
          <a:srgbClr val="FFFFFF"/>
        </a:lt1>
        <a:dk2>
          <a:srgbClr val="003560"/>
        </a:dk2>
        <a:lt2>
          <a:srgbClr val="7898B3"/>
        </a:lt2>
        <a:accent1>
          <a:srgbClr val="255B89"/>
        </a:accent1>
        <a:accent2>
          <a:srgbClr val="91867E"/>
        </a:accent2>
        <a:accent3>
          <a:srgbClr val="AAAEB6"/>
        </a:accent3>
        <a:accent4>
          <a:srgbClr val="DADADA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FlysheetAndBody 3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EC8623"/>
        </a:accent1>
        <a:accent2>
          <a:srgbClr val="F9EE5A"/>
        </a:accent2>
        <a:accent3>
          <a:srgbClr val="FFFFFF"/>
        </a:accent3>
        <a:accent4>
          <a:srgbClr val="000000"/>
        </a:accent4>
        <a:accent5>
          <a:srgbClr val="F4C3AC"/>
        </a:accent5>
        <a:accent6>
          <a:srgbClr val="E2D851"/>
        </a:accent6>
        <a:hlink>
          <a:srgbClr val="FF5B00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FlysheetAndBody 4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F9EE5A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ZOOMLION-CIFA">
  <a:themeElements>
    <a:clrScheme name="1_ZOOMLION-CIFA 4">
      <a:dk1>
        <a:srgbClr val="000000"/>
      </a:dk1>
      <a:lt1>
        <a:srgbClr val="FFFFFF"/>
      </a:lt1>
      <a:dk2>
        <a:srgbClr val="6699CC"/>
      </a:dk2>
      <a:lt2>
        <a:srgbClr val="C6C5C5"/>
      </a:lt2>
      <a:accent1>
        <a:srgbClr val="C6C5C5"/>
      </a:accent1>
      <a:accent2>
        <a:srgbClr val="EC8623"/>
      </a:accent2>
      <a:accent3>
        <a:srgbClr val="FFFFFF"/>
      </a:accent3>
      <a:accent4>
        <a:srgbClr val="000000"/>
      </a:accent4>
      <a:accent5>
        <a:srgbClr val="DFDFDF"/>
      </a:accent5>
      <a:accent6>
        <a:srgbClr val="D6791F"/>
      </a:accent6>
      <a:hlink>
        <a:srgbClr val="F9EE5A"/>
      </a:hlink>
      <a:folHlink>
        <a:srgbClr val="52BEEC"/>
      </a:folHlink>
    </a:clrScheme>
    <a:fontScheme name="1_ZOOMLION-CI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ZOOMLION-CIFA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ZOOMLION-CIFA 2">
        <a:dk1>
          <a:srgbClr val="C8C1BC"/>
        </a:dk1>
        <a:lt1>
          <a:srgbClr val="FFFFFF"/>
        </a:lt1>
        <a:dk2>
          <a:srgbClr val="003560"/>
        </a:dk2>
        <a:lt2>
          <a:srgbClr val="7898B3"/>
        </a:lt2>
        <a:accent1>
          <a:srgbClr val="255B89"/>
        </a:accent1>
        <a:accent2>
          <a:srgbClr val="91867E"/>
        </a:accent2>
        <a:accent3>
          <a:srgbClr val="AAAEB6"/>
        </a:accent3>
        <a:accent4>
          <a:srgbClr val="DADADA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ZOOMLION-CIFA 3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EC8623"/>
        </a:accent1>
        <a:accent2>
          <a:srgbClr val="F9EE5A"/>
        </a:accent2>
        <a:accent3>
          <a:srgbClr val="FFFFFF"/>
        </a:accent3>
        <a:accent4>
          <a:srgbClr val="000000"/>
        </a:accent4>
        <a:accent5>
          <a:srgbClr val="F4C3AC"/>
        </a:accent5>
        <a:accent6>
          <a:srgbClr val="E2D851"/>
        </a:accent6>
        <a:hlink>
          <a:srgbClr val="FF5B00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ZOOMLION-CIFA 4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F9EE5A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FlysheetAndBody">
  <a:themeElements>
    <a:clrScheme name="6_FlysheetAndBody 4">
      <a:dk1>
        <a:srgbClr val="000000"/>
      </a:dk1>
      <a:lt1>
        <a:srgbClr val="FFFFFF"/>
      </a:lt1>
      <a:dk2>
        <a:srgbClr val="6699CC"/>
      </a:dk2>
      <a:lt2>
        <a:srgbClr val="C6C5C5"/>
      </a:lt2>
      <a:accent1>
        <a:srgbClr val="C6C5C5"/>
      </a:accent1>
      <a:accent2>
        <a:srgbClr val="EC8623"/>
      </a:accent2>
      <a:accent3>
        <a:srgbClr val="FFFFFF"/>
      </a:accent3>
      <a:accent4>
        <a:srgbClr val="000000"/>
      </a:accent4>
      <a:accent5>
        <a:srgbClr val="DFDFDF"/>
      </a:accent5>
      <a:accent6>
        <a:srgbClr val="D6791F"/>
      </a:accent6>
      <a:hlink>
        <a:srgbClr val="F9EE5A"/>
      </a:hlink>
      <a:folHlink>
        <a:srgbClr val="52BEEC"/>
      </a:folHlink>
    </a:clrScheme>
    <a:fontScheme name="6_FlysheetAnd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FlysheetAndBody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FlysheetAndBody 2">
        <a:dk1>
          <a:srgbClr val="C8C1BC"/>
        </a:dk1>
        <a:lt1>
          <a:srgbClr val="FFFFFF"/>
        </a:lt1>
        <a:dk2>
          <a:srgbClr val="003560"/>
        </a:dk2>
        <a:lt2>
          <a:srgbClr val="7898B3"/>
        </a:lt2>
        <a:accent1>
          <a:srgbClr val="255B89"/>
        </a:accent1>
        <a:accent2>
          <a:srgbClr val="91867E"/>
        </a:accent2>
        <a:accent3>
          <a:srgbClr val="AAAEB6"/>
        </a:accent3>
        <a:accent4>
          <a:srgbClr val="DADADA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FlysheetAndBody 3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EC8623"/>
        </a:accent1>
        <a:accent2>
          <a:srgbClr val="F9EE5A"/>
        </a:accent2>
        <a:accent3>
          <a:srgbClr val="FFFFFF"/>
        </a:accent3>
        <a:accent4>
          <a:srgbClr val="000000"/>
        </a:accent4>
        <a:accent5>
          <a:srgbClr val="F4C3AC"/>
        </a:accent5>
        <a:accent6>
          <a:srgbClr val="E2D851"/>
        </a:accent6>
        <a:hlink>
          <a:srgbClr val="FF5B00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FlysheetAndBody 4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F9EE5A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FlysheetAndBody">
  <a:themeElements>
    <a:clrScheme name="7_FlysheetAndBody 1">
      <a:dk1>
        <a:srgbClr val="000000"/>
      </a:dk1>
      <a:lt1>
        <a:srgbClr val="FFFFFF"/>
      </a:lt1>
      <a:dk2>
        <a:srgbClr val="7898B3"/>
      </a:dk2>
      <a:lt2>
        <a:srgbClr val="C8C1BC"/>
      </a:lt2>
      <a:accent1>
        <a:srgbClr val="255B89"/>
      </a:accent1>
      <a:accent2>
        <a:srgbClr val="91867E"/>
      </a:accent2>
      <a:accent3>
        <a:srgbClr val="FFFFFF"/>
      </a:accent3>
      <a:accent4>
        <a:srgbClr val="000000"/>
      </a:accent4>
      <a:accent5>
        <a:srgbClr val="ACB5C4"/>
      </a:accent5>
      <a:accent6>
        <a:srgbClr val="837972"/>
      </a:accent6>
      <a:hlink>
        <a:srgbClr val="9D0E2D"/>
      </a:hlink>
      <a:folHlink>
        <a:srgbClr val="6CCBED"/>
      </a:folHlink>
    </a:clrScheme>
    <a:fontScheme name="7_FlysheetAnd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FlysheetAndBody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FlysheetAndBody 2">
        <a:dk1>
          <a:srgbClr val="C8C1BC"/>
        </a:dk1>
        <a:lt1>
          <a:srgbClr val="FFFFFF"/>
        </a:lt1>
        <a:dk2>
          <a:srgbClr val="003560"/>
        </a:dk2>
        <a:lt2>
          <a:srgbClr val="7898B3"/>
        </a:lt2>
        <a:accent1>
          <a:srgbClr val="255B89"/>
        </a:accent1>
        <a:accent2>
          <a:srgbClr val="91867E"/>
        </a:accent2>
        <a:accent3>
          <a:srgbClr val="AAAEB6"/>
        </a:accent3>
        <a:accent4>
          <a:srgbClr val="DADADA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FlysheetAndBody 3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EC8623"/>
        </a:accent1>
        <a:accent2>
          <a:srgbClr val="F9EE5A"/>
        </a:accent2>
        <a:accent3>
          <a:srgbClr val="FFFFFF"/>
        </a:accent3>
        <a:accent4>
          <a:srgbClr val="000000"/>
        </a:accent4>
        <a:accent5>
          <a:srgbClr val="F4C3AC"/>
        </a:accent5>
        <a:accent6>
          <a:srgbClr val="E2D851"/>
        </a:accent6>
        <a:hlink>
          <a:srgbClr val="FF5B00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FlysheetAndBody 4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F9EE5A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FlysheetAndBody">
  <a:themeElements>
    <a:clrScheme name="2_FlysheetAndBody 4">
      <a:dk1>
        <a:srgbClr val="000000"/>
      </a:dk1>
      <a:lt1>
        <a:srgbClr val="FFFFFF"/>
      </a:lt1>
      <a:dk2>
        <a:srgbClr val="6699CC"/>
      </a:dk2>
      <a:lt2>
        <a:srgbClr val="C6C5C5"/>
      </a:lt2>
      <a:accent1>
        <a:srgbClr val="C6C5C5"/>
      </a:accent1>
      <a:accent2>
        <a:srgbClr val="EC8623"/>
      </a:accent2>
      <a:accent3>
        <a:srgbClr val="FFFFFF"/>
      </a:accent3>
      <a:accent4>
        <a:srgbClr val="000000"/>
      </a:accent4>
      <a:accent5>
        <a:srgbClr val="DFDFDF"/>
      </a:accent5>
      <a:accent6>
        <a:srgbClr val="D6791F"/>
      </a:accent6>
      <a:hlink>
        <a:srgbClr val="F9EE5A"/>
      </a:hlink>
      <a:folHlink>
        <a:srgbClr val="52BEEC"/>
      </a:folHlink>
    </a:clrScheme>
    <a:fontScheme name="2_FlysheetAndBod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" tIns="64800" rIns="46800" bIns="64800" numCol="1" anchor="t" anchorCtr="0" compatLnSpc="1">
        <a:prstTxWarp prst="textNoShape">
          <a:avLst/>
        </a:prstTxWarp>
        <a:spAutoFit/>
      </a:bodyPr>
      <a:lstStyle>
        <a:defPPr marL="0" marR="0" indent="0" algn="ctr" defTabSz="7286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chemeClr val="bg1"/>
          </a:buClr>
          <a:buSzTx/>
          <a:buFontTx/>
          <a:buNone/>
          <a:tabLst>
            <a:tab pos="4286250" algn="l"/>
          </a:tabLst>
          <a:defRPr kumimoji="0" 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63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" tIns="64800" rIns="46800" bIns="64800" numCol="1" anchor="t" anchorCtr="0" compatLnSpc="1">
        <a:prstTxWarp prst="textNoShape">
          <a:avLst/>
        </a:prstTxWarp>
        <a:spAutoFit/>
      </a:bodyPr>
      <a:lstStyle>
        <a:defPPr marL="0" marR="0" indent="0" algn="ctr" defTabSz="7286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chemeClr val="bg1"/>
          </a:buClr>
          <a:buSzTx/>
          <a:buFontTx/>
          <a:buNone/>
          <a:tabLst>
            <a:tab pos="4286250" algn="l"/>
          </a:tabLst>
          <a:defRPr kumimoji="0" 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FlysheetAndBody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lysheetAndBody 2">
        <a:dk1>
          <a:srgbClr val="C8C1BC"/>
        </a:dk1>
        <a:lt1>
          <a:srgbClr val="FFFFFF"/>
        </a:lt1>
        <a:dk2>
          <a:srgbClr val="003560"/>
        </a:dk2>
        <a:lt2>
          <a:srgbClr val="7898B3"/>
        </a:lt2>
        <a:accent1>
          <a:srgbClr val="255B89"/>
        </a:accent1>
        <a:accent2>
          <a:srgbClr val="91867E"/>
        </a:accent2>
        <a:accent3>
          <a:srgbClr val="AAAEB6"/>
        </a:accent3>
        <a:accent4>
          <a:srgbClr val="DADADA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FlysheetAndBody 3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EC8623"/>
        </a:accent1>
        <a:accent2>
          <a:srgbClr val="F9EE5A"/>
        </a:accent2>
        <a:accent3>
          <a:srgbClr val="FFFFFF"/>
        </a:accent3>
        <a:accent4>
          <a:srgbClr val="000000"/>
        </a:accent4>
        <a:accent5>
          <a:srgbClr val="F4C3AC"/>
        </a:accent5>
        <a:accent6>
          <a:srgbClr val="E2D851"/>
        </a:accent6>
        <a:hlink>
          <a:srgbClr val="FF5B00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lysheetAndBody 4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F9EE5A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lysheetAndBody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lysheetAndBody 2">
        <a:dk1>
          <a:srgbClr val="C8C1BC"/>
        </a:dk1>
        <a:lt1>
          <a:srgbClr val="FFFFFF"/>
        </a:lt1>
        <a:dk2>
          <a:srgbClr val="003560"/>
        </a:dk2>
        <a:lt2>
          <a:srgbClr val="7898B3"/>
        </a:lt2>
        <a:accent1>
          <a:srgbClr val="255B89"/>
        </a:accent1>
        <a:accent2>
          <a:srgbClr val="91867E"/>
        </a:accent2>
        <a:accent3>
          <a:srgbClr val="AAAEB6"/>
        </a:accent3>
        <a:accent4>
          <a:srgbClr val="DADADA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FlysheetAndBody 3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EC8623"/>
        </a:accent1>
        <a:accent2>
          <a:srgbClr val="F9EE5A"/>
        </a:accent2>
        <a:accent3>
          <a:srgbClr val="FFFFFF"/>
        </a:accent3>
        <a:accent4>
          <a:srgbClr val="000000"/>
        </a:accent4>
        <a:accent5>
          <a:srgbClr val="F4C3AC"/>
        </a:accent5>
        <a:accent6>
          <a:srgbClr val="E2D851"/>
        </a:accent6>
        <a:hlink>
          <a:srgbClr val="FF5B00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lysheetAndBody 4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F9EE5A"/>
        </a:hlink>
        <a:folHlink>
          <a:srgbClr val="52BE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FlysheetAndBody 5">
        <a:dk1>
          <a:srgbClr val="000000"/>
        </a:dk1>
        <a:lt1>
          <a:srgbClr val="FFFFFF"/>
        </a:lt1>
        <a:dk2>
          <a:srgbClr val="6699CC"/>
        </a:dk2>
        <a:lt2>
          <a:srgbClr val="C6C5C5"/>
        </a:lt2>
        <a:accent1>
          <a:srgbClr val="C6C5C5"/>
        </a:accent1>
        <a:accent2>
          <a:srgbClr val="EC8623"/>
        </a:accent2>
        <a:accent3>
          <a:srgbClr val="FFFFFF"/>
        </a:accent3>
        <a:accent4>
          <a:srgbClr val="000000"/>
        </a:accent4>
        <a:accent5>
          <a:srgbClr val="DFDFDF"/>
        </a:accent5>
        <a:accent6>
          <a:srgbClr val="D6791F"/>
        </a:accent6>
        <a:hlink>
          <a:srgbClr val="595DF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3_FlysheetAndBody 5">
    <a:dk1>
      <a:srgbClr val="000000"/>
    </a:dk1>
    <a:lt1>
      <a:srgbClr val="FFFFFF"/>
    </a:lt1>
    <a:dk2>
      <a:srgbClr val="6699CC"/>
    </a:dk2>
    <a:lt2>
      <a:srgbClr val="C6C5C5"/>
    </a:lt2>
    <a:accent1>
      <a:srgbClr val="C6C5C5"/>
    </a:accent1>
    <a:accent2>
      <a:srgbClr val="EC8623"/>
    </a:accent2>
    <a:accent3>
      <a:srgbClr val="FFFFFF"/>
    </a:accent3>
    <a:accent4>
      <a:srgbClr val="000000"/>
    </a:accent4>
    <a:accent5>
      <a:srgbClr val="DFDFDF"/>
    </a:accent5>
    <a:accent6>
      <a:srgbClr val="D6791F"/>
    </a:accent6>
    <a:hlink>
      <a:srgbClr val="595DFB"/>
    </a:hlink>
    <a:folHlink>
      <a:srgbClr val="77777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10638</TotalTime>
  <Words>1793</Words>
  <Application>Microsoft Office PowerPoint</Application>
  <PresentationFormat>全屏显示(4:3)</PresentationFormat>
  <Paragraphs>580</Paragraphs>
  <Slides>39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39</vt:i4>
      </vt:variant>
    </vt:vector>
  </HeadingPairs>
  <TitlesOfParts>
    <vt:vector size="59" baseType="lpstr">
      <vt:lpstr>Arial</vt:lpstr>
      <vt:lpstr>宋体</vt:lpstr>
      <vt:lpstr>Times New Roman</vt:lpstr>
      <vt:lpstr>黑体</vt:lpstr>
      <vt:lpstr>Stencil</vt:lpstr>
      <vt:lpstr>Impact</vt:lpstr>
      <vt:lpstr>Verdana</vt:lpstr>
      <vt:lpstr>Calibri</vt:lpstr>
      <vt:lpstr>Showcard Gothic</vt:lpstr>
      <vt:lpstr>Wingdings</vt:lpstr>
      <vt:lpstr>Credit Suisse Type Roman</vt:lpstr>
      <vt:lpstr>1_自定义设计方案</vt:lpstr>
      <vt:lpstr>MODELLO CIFA-ZOOMLION</vt:lpstr>
      <vt:lpstr>ZOOMLION-CIFA</vt:lpstr>
      <vt:lpstr>4_FlysheetAndBody</vt:lpstr>
      <vt:lpstr>5_FlysheetAndBody</vt:lpstr>
      <vt:lpstr>1_ZOOMLION-CIFA</vt:lpstr>
      <vt:lpstr>6_FlysheetAndBody</vt:lpstr>
      <vt:lpstr>7_FlysheetAndBody</vt:lpstr>
      <vt:lpstr>2_FlysheetAndBody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Локальная сеть Глобального Центра операции(2013)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</vt:vector>
  </TitlesOfParts>
  <Company>LENOVO CUSTOMER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zhangpeng</cp:lastModifiedBy>
  <cp:revision>751</cp:revision>
  <dcterms:created xsi:type="dcterms:W3CDTF">2010-01-26T05:38:04Z</dcterms:created>
  <dcterms:modified xsi:type="dcterms:W3CDTF">2014-03-27T01:36:07Z</dcterms:modified>
</cp:coreProperties>
</file>